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2" r:id="rId3"/>
    <p:sldMasterId id="2147483703" r:id="rId4"/>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embeddedFontLst>
    <p:embeddedFont>
      <p:font typeface="Architects Daughter"/>
      <p:regular r:id="rId47"/>
    </p:embeddedFont>
    <p:embeddedFont>
      <p:font typeface="La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font" Target="fonts/Lato-regular.fntdata"/><Relationship Id="rId47" Type="http://schemas.openxmlformats.org/officeDocument/2006/relationships/font" Target="fonts/ArchitectsDaughter-regular.fntdata"/><Relationship Id="rId49" Type="http://schemas.openxmlformats.org/officeDocument/2006/relationships/font" Target="fonts/Lato-bold.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ato-boldItalic.fntdata"/><Relationship Id="rId50" Type="http://schemas.openxmlformats.org/officeDocument/2006/relationships/font" Target="fonts/Lato-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13504e984c_0_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13504e984c_0_42: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148d3fcd6b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5" name="Google Shape;525;g148d3fcd6b_0_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148d3fcd6b_0_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2" name="Google Shape;532;g148d3fcd6b_0_7: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148d3fcd6b_0_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9" name="Google Shape;539;g148d3fcd6b_0_14: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148d3fcd6b_0_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6" name="Google Shape;546;g148d3fcd6b_0_21: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1815d709d7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6" name="Google Shape;556;g1815d709d7_0_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11488ecb86_0_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66" name="Google Shape;566;g11488ecb86_0_44: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154c183d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54c183d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148247532e_5_3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148247532e_5_33: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1485739af1_2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Note on size: We can ensure that the image will be scaled down to 400px width.     </a:t>
            </a:r>
            <a:br>
              <a:rPr lang="en"/>
            </a:br>
            <a:r>
              <a:rPr lang="en"/>
              <a:t>Betsy:  Can you please align Future with the other two?  It’s a little lower.</a:t>
            </a:r>
            <a:endParaRPr/>
          </a:p>
          <a:p>
            <a:pPr indent="0" lvl="0" marL="0" rtl="0" algn="l">
              <a:spcBef>
                <a:spcPts val="0"/>
              </a:spcBef>
              <a:spcAft>
                <a:spcPts val="0"/>
              </a:spcAft>
              <a:buNone/>
            </a:pPr>
            <a:r>
              <a:rPr lang="en"/>
              <a:t>Alex: Adjusted text. </a:t>
            </a:r>
            <a:endParaRPr/>
          </a:p>
        </p:txBody>
      </p:sp>
      <p:sp>
        <p:nvSpPr>
          <p:cNvPr id="609" name="Google Shape;609;g1485739af1_2_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1803516cfe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Try it 1</a:t>
            </a:r>
            <a:endParaRPr/>
          </a:p>
        </p:txBody>
      </p:sp>
      <p:sp>
        <p:nvSpPr>
          <p:cNvPr id="627" name="Google Shape;627;g1803516cfe_0_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1139185574_0_60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1139185574_0_601:notes"/>
          <p:cNvSpPr/>
          <p:nvPr>
            <p:ph idx="2" type="sldImg"/>
          </p:nvPr>
        </p:nvSpPr>
        <p:spPr>
          <a:xfrm>
            <a:off x="964406" y="385763"/>
            <a:ext cx="1929000" cy="19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19a192da90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Try it 2</a:t>
            </a:r>
            <a:endParaRPr/>
          </a:p>
        </p:txBody>
      </p:sp>
      <p:sp>
        <p:nvSpPr>
          <p:cNvPr id="645" name="Google Shape;645;g19a192da90_0_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1803516cfe_0_3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Try it 3</a:t>
            </a:r>
            <a:endParaRPr/>
          </a:p>
        </p:txBody>
      </p:sp>
      <p:sp>
        <p:nvSpPr>
          <p:cNvPr id="667" name="Google Shape;667;g1803516cfe_0_33: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115141d9e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15141d9e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115141d9e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15141d9e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1be8bfea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be8bfea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115141d9e6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15141d9e6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209b1f2e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09b1f2e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14a7683f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4a7683f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14a7683f8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4a7683f8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115141d9e6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15141d9e6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113c4b8db8_0_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113c4b8db8_0_4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115141d9e6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15141d9e6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115141d9e6_1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15141d9e6_1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1485739af1_3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1485739af1_3_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1157054b2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157054b2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14af16707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4af16707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14af167075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4af167075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154c183df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54c183df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154c183dfe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54c183dfe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g154c183dfe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54c183dfe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g154c183dfe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54c183dfe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148247532e_5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148247532e_5_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113c4b8db8_0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113c4b8db8_0_2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113c4b8db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Includes notes from Kate.   See top example for placement of the pencil.  Treat as an icon.  </a:t>
            </a:r>
            <a:endParaRPr/>
          </a:p>
        </p:txBody>
      </p:sp>
      <p:sp>
        <p:nvSpPr>
          <p:cNvPr id="422" name="Google Shape;422;g113c4b8db8_0_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113c4b8db8_0_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See spacing notes on run-on sentences</a:t>
            </a:r>
            <a:endParaRPr/>
          </a:p>
        </p:txBody>
      </p:sp>
      <p:sp>
        <p:nvSpPr>
          <p:cNvPr id="443" name="Google Shape;443;g113c4b8db8_0_6: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148247532e_2_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148247532e_2_5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11488ecb86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8" name="Google Shape;518;g11488ecb86_0_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6" name="Shape 56"/>
        <p:cNvGrpSpPr/>
        <p:nvPr/>
      </p:nvGrpSpPr>
      <p:grpSpPr>
        <a:xfrm>
          <a:off x="0" y="0"/>
          <a:ext cx="0" cy="0"/>
          <a:chOff x="0" y="0"/>
          <a:chExt cx="0" cy="0"/>
        </a:xfrm>
      </p:grpSpPr>
      <p:pic>
        <p:nvPicPr>
          <p:cNvPr id="57" name="Google Shape;57;p14"/>
          <p:cNvPicPr preferRelativeResize="0"/>
          <p:nvPr/>
        </p:nvPicPr>
        <p:blipFill rotWithShape="1">
          <a:blip r:embed="rId2">
            <a:alphaModFix/>
          </a:blip>
          <a:srcRect b="24372" l="0" r="11816" t="9001"/>
          <a:stretch/>
        </p:blipFill>
        <p:spPr>
          <a:xfrm>
            <a:off x="0" y="8375"/>
            <a:ext cx="9144600" cy="5143500"/>
          </a:xfrm>
          <a:prstGeom prst="rect">
            <a:avLst/>
          </a:prstGeom>
          <a:noFill/>
          <a:ln>
            <a:noFill/>
          </a:ln>
        </p:spPr>
      </p:pic>
      <p:sp>
        <p:nvSpPr>
          <p:cNvPr id="58" name="Google Shape;58;p14"/>
          <p:cNvSpPr/>
          <p:nvPr/>
        </p:nvSpPr>
        <p:spPr>
          <a:xfrm>
            <a:off x="522" y="4523317"/>
            <a:ext cx="9144000" cy="628500"/>
          </a:xfrm>
          <a:prstGeom prst="rect">
            <a:avLst/>
          </a:prstGeom>
          <a:solidFill>
            <a:schemeClr val="lt1"/>
          </a:solidFill>
          <a:ln>
            <a:noFill/>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59" name="Google Shape;59;p14"/>
          <p:cNvSpPr txBox="1"/>
          <p:nvPr>
            <p:ph type="ctrTitle"/>
          </p:nvPr>
        </p:nvSpPr>
        <p:spPr>
          <a:xfrm>
            <a:off x="323681" y="1740550"/>
            <a:ext cx="7098600" cy="6528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0" marR="0" rtl="0" algn="l">
              <a:spcBef>
                <a:spcPts val="0"/>
              </a:spcBef>
              <a:spcAft>
                <a:spcPts val="0"/>
              </a:spcAft>
              <a:buSzPts val="900"/>
              <a:buChar char="○"/>
              <a:defRPr/>
            </a:lvl2pPr>
            <a:lvl3pPr indent="-57150" lvl="2" marL="0" marR="0" rtl="0" algn="l">
              <a:spcBef>
                <a:spcPts val="0"/>
              </a:spcBef>
              <a:spcAft>
                <a:spcPts val="0"/>
              </a:spcAft>
              <a:buSzPts val="900"/>
              <a:buChar char="■"/>
              <a:defRPr/>
            </a:lvl3pPr>
            <a:lvl4pPr indent="-57150" lvl="3" marL="0" marR="0" rtl="0" algn="l">
              <a:spcBef>
                <a:spcPts val="0"/>
              </a:spcBef>
              <a:spcAft>
                <a:spcPts val="0"/>
              </a:spcAft>
              <a:buSzPts val="900"/>
              <a:buChar char="●"/>
              <a:defRPr/>
            </a:lvl4pPr>
            <a:lvl5pPr indent="-57150" lvl="4" marL="0" marR="0" rtl="0" algn="l">
              <a:spcBef>
                <a:spcPts val="0"/>
              </a:spcBef>
              <a:spcAft>
                <a:spcPts val="0"/>
              </a:spcAft>
              <a:buSzPts val="900"/>
              <a:buChar char="○"/>
              <a:defRPr/>
            </a:lvl5pPr>
            <a:lvl6pPr indent="-57150" lvl="5" marL="304800" marR="0" rtl="0" algn="l">
              <a:spcBef>
                <a:spcPts val="0"/>
              </a:spcBef>
              <a:spcAft>
                <a:spcPts val="0"/>
              </a:spcAft>
              <a:buSzPts val="900"/>
              <a:buChar char="■"/>
              <a:defRPr/>
            </a:lvl6pPr>
            <a:lvl7pPr indent="-57150" lvl="6" marL="609600" marR="0" rtl="0" algn="l">
              <a:spcBef>
                <a:spcPts val="0"/>
              </a:spcBef>
              <a:spcAft>
                <a:spcPts val="0"/>
              </a:spcAft>
              <a:buSzPts val="900"/>
              <a:buChar char="●"/>
              <a:defRPr/>
            </a:lvl7pPr>
            <a:lvl8pPr indent="-69850" lvl="7" marL="914400" marR="0" rtl="0" algn="l">
              <a:spcBef>
                <a:spcPts val="0"/>
              </a:spcBef>
              <a:spcAft>
                <a:spcPts val="0"/>
              </a:spcAft>
              <a:buSzPts val="900"/>
              <a:buChar char="○"/>
              <a:defRPr/>
            </a:lvl8pPr>
            <a:lvl9pPr indent="-57150" lvl="8" marL="1219200" marR="0" rtl="0" algn="l">
              <a:spcBef>
                <a:spcPts val="0"/>
              </a:spcBef>
              <a:spcAft>
                <a:spcPts val="0"/>
              </a:spcAft>
              <a:buSzPts val="900"/>
              <a:buChar char="■"/>
              <a:defRPr/>
            </a:lvl9pPr>
          </a:lstStyle>
          <a:p/>
        </p:txBody>
      </p:sp>
      <p:sp>
        <p:nvSpPr>
          <p:cNvPr id="60" name="Google Shape;60;p14"/>
          <p:cNvSpPr txBox="1"/>
          <p:nvPr>
            <p:ph idx="1" type="subTitle"/>
          </p:nvPr>
        </p:nvSpPr>
        <p:spPr>
          <a:xfrm>
            <a:off x="344846" y="2320198"/>
            <a:ext cx="7085100" cy="1077000"/>
          </a:xfrm>
          <a:prstGeom prst="rect">
            <a:avLst/>
          </a:prstGeom>
          <a:noFill/>
          <a:ln>
            <a:noFill/>
          </a:ln>
        </p:spPr>
        <p:txBody>
          <a:bodyPr anchorCtr="0" anchor="t" bIns="57150" lIns="57150" spcFirstLastPara="1" rIns="57150" wrap="square" tIns="57150"/>
          <a:lstStyle>
            <a:lvl1pPr indent="0" lvl="0" marL="0" marR="0" rtl="0" algn="l">
              <a:spcBef>
                <a:spcPts val="300"/>
              </a:spcBef>
              <a:spcAft>
                <a:spcPts val="0"/>
              </a:spcAft>
              <a:buClr>
                <a:srgbClr val="DB342B"/>
              </a:buClr>
              <a:buSzPts val="900"/>
              <a:buFont typeface="Arial"/>
              <a:buNone/>
              <a:defRPr/>
            </a:lvl1pPr>
            <a:lvl2pPr indent="0" lvl="1" marL="406400" marR="0" rtl="0" algn="ctr">
              <a:spcBef>
                <a:spcPts val="500"/>
              </a:spcBef>
              <a:spcAft>
                <a:spcPts val="0"/>
              </a:spcAft>
              <a:buClr>
                <a:srgbClr val="888888"/>
              </a:buClr>
              <a:buSzPts val="900"/>
              <a:buFont typeface="Arial"/>
              <a:buNone/>
              <a:defRPr/>
            </a:lvl2pPr>
            <a:lvl3pPr indent="0" lvl="2" marL="812800" marR="0" rtl="0" algn="ctr">
              <a:spcBef>
                <a:spcPts val="400"/>
              </a:spcBef>
              <a:spcAft>
                <a:spcPts val="0"/>
              </a:spcAft>
              <a:buClr>
                <a:srgbClr val="888888"/>
              </a:buClr>
              <a:buSzPts val="900"/>
              <a:buFont typeface="Arial"/>
              <a:buNone/>
              <a:defRPr/>
            </a:lvl3pPr>
            <a:lvl4pPr indent="0" lvl="3" marL="1219200" marR="0" rtl="0" algn="ctr">
              <a:spcBef>
                <a:spcPts val="400"/>
              </a:spcBef>
              <a:spcAft>
                <a:spcPts val="0"/>
              </a:spcAft>
              <a:buClr>
                <a:srgbClr val="888888"/>
              </a:buClr>
              <a:buSzPts val="900"/>
              <a:buFont typeface="Arial"/>
              <a:buNone/>
              <a:defRPr/>
            </a:lvl4pPr>
            <a:lvl5pPr indent="0" lvl="4" marL="1625600" marR="0" rtl="0" algn="ctr">
              <a:spcBef>
                <a:spcPts val="400"/>
              </a:spcBef>
              <a:spcAft>
                <a:spcPts val="0"/>
              </a:spcAft>
              <a:buClr>
                <a:srgbClr val="888888"/>
              </a:buClr>
              <a:buSzPts val="900"/>
              <a:buFont typeface="Arial"/>
              <a:buNone/>
              <a:defRPr/>
            </a:lvl5pPr>
            <a:lvl6pPr indent="0" lvl="5" marL="2019300" marR="0" rtl="0" algn="ctr">
              <a:spcBef>
                <a:spcPts val="400"/>
              </a:spcBef>
              <a:spcAft>
                <a:spcPts val="0"/>
              </a:spcAft>
              <a:buClr>
                <a:srgbClr val="888888"/>
              </a:buClr>
              <a:buSzPts val="900"/>
              <a:buFont typeface="Arial"/>
              <a:buNone/>
              <a:defRPr/>
            </a:lvl6pPr>
            <a:lvl7pPr indent="0" lvl="6" marL="2425700" marR="0" rtl="0" algn="ctr">
              <a:spcBef>
                <a:spcPts val="400"/>
              </a:spcBef>
              <a:spcAft>
                <a:spcPts val="0"/>
              </a:spcAft>
              <a:buClr>
                <a:srgbClr val="888888"/>
              </a:buClr>
              <a:buSzPts val="900"/>
              <a:buFont typeface="Arial"/>
              <a:buNone/>
              <a:defRPr/>
            </a:lvl7pPr>
            <a:lvl8pPr indent="0" lvl="7" marL="2832100" marR="0" rtl="0" algn="ctr">
              <a:spcBef>
                <a:spcPts val="400"/>
              </a:spcBef>
              <a:spcAft>
                <a:spcPts val="0"/>
              </a:spcAft>
              <a:buClr>
                <a:srgbClr val="888888"/>
              </a:buClr>
              <a:buSzPts val="900"/>
              <a:buFont typeface="Arial"/>
              <a:buNone/>
              <a:defRPr/>
            </a:lvl8pPr>
            <a:lvl9pPr indent="0" lvl="8" marL="3238500" marR="0" rtl="0" algn="ctr">
              <a:spcBef>
                <a:spcPts val="400"/>
              </a:spcBef>
              <a:spcAft>
                <a:spcPts val="0"/>
              </a:spcAft>
              <a:buClr>
                <a:srgbClr val="888888"/>
              </a:buClr>
              <a:buSzPts val="900"/>
              <a:buFont typeface="Arial"/>
              <a:buNone/>
              <a:defRPr/>
            </a:lvl9pPr>
          </a:lstStyle>
          <a:p/>
        </p:txBody>
      </p:sp>
      <p:sp>
        <p:nvSpPr>
          <p:cNvPr id="61" name="Google Shape;61;p14"/>
          <p:cNvSpPr txBox="1"/>
          <p:nvPr>
            <p:ph idx="10" type="dt"/>
          </p:nvPr>
        </p:nvSpPr>
        <p:spPr>
          <a:xfrm>
            <a:off x="344846" y="4493638"/>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62" name="Google Shape;62;p14"/>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63" name="Google Shape;63;p14"/>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14"/>
          <p:cNvPicPr preferRelativeResize="0"/>
          <p:nvPr/>
        </p:nvPicPr>
        <p:blipFill rotWithShape="1">
          <a:blip r:embed="rId3">
            <a:alphaModFix/>
          </a:blip>
          <a:srcRect b="0" l="0" r="0" t="0"/>
          <a:stretch/>
        </p:blipFill>
        <p:spPr>
          <a:xfrm>
            <a:off x="7485597" y="4638730"/>
            <a:ext cx="1206000" cy="402000"/>
          </a:xfrm>
          <a:prstGeom prst="rect">
            <a:avLst/>
          </a:prstGeom>
          <a:noFill/>
          <a:ln>
            <a:noFill/>
          </a:ln>
        </p:spPr>
      </p:pic>
      <p:pic>
        <p:nvPicPr>
          <p:cNvPr id="65" name="Google Shape;65;p14"/>
          <p:cNvPicPr preferRelativeResize="0"/>
          <p:nvPr/>
        </p:nvPicPr>
        <p:blipFill rotWithShape="1">
          <a:blip r:embed="rId4">
            <a:alphaModFix/>
          </a:blip>
          <a:srcRect b="4388" l="999" r="0" t="0"/>
          <a:stretch/>
        </p:blipFill>
        <p:spPr>
          <a:xfrm>
            <a:off x="0" y="-37203"/>
            <a:ext cx="9143998" cy="456051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66" name="Shape 66"/>
        <p:cNvGrpSpPr/>
        <p:nvPr/>
      </p:nvGrpSpPr>
      <p:grpSpPr>
        <a:xfrm>
          <a:off x="0" y="0"/>
          <a:ext cx="0" cy="0"/>
          <a:chOff x="0" y="0"/>
          <a:chExt cx="0" cy="0"/>
        </a:xfrm>
      </p:grpSpPr>
      <p:sp>
        <p:nvSpPr>
          <p:cNvPr id="67" name="Google Shape;67;p15"/>
          <p:cNvSpPr txBox="1"/>
          <p:nvPr>
            <p:ph type="title"/>
          </p:nvPr>
        </p:nvSpPr>
        <p:spPr>
          <a:xfrm>
            <a:off x="944510" y="205596"/>
            <a:ext cx="7741800" cy="864600"/>
          </a:xfrm>
          <a:prstGeom prst="rect">
            <a:avLst/>
          </a:prstGeom>
        </p:spPr>
        <p:txBody>
          <a:bodyPr anchorCtr="0" anchor="ctr" bIns="57150" lIns="57150" spcFirstLastPara="1" rIns="57150" wrap="square" tIns="5715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68" name="Shape 68"/>
        <p:cNvGrpSpPr/>
        <p:nvPr/>
      </p:nvGrpSpPr>
      <p:grpSpPr>
        <a:xfrm>
          <a:off x="0" y="0"/>
          <a:ext cx="0" cy="0"/>
          <a:chOff x="0" y="0"/>
          <a:chExt cx="0" cy="0"/>
        </a:xfrm>
      </p:grpSpPr>
      <p:sp>
        <p:nvSpPr>
          <p:cNvPr id="69" name="Google Shape;69;p16"/>
          <p:cNvSpPr txBox="1"/>
          <p:nvPr>
            <p:ph type="title"/>
          </p:nvPr>
        </p:nvSpPr>
        <p:spPr>
          <a:xfrm>
            <a:off x="1375832" y="205982"/>
            <a:ext cx="7311000" cy="549000"/>
          </a:xfrm>
          <a:prstGeom prst="rect">
            <a:avLst/>
          </a:prstGeom>
          <a:noFill/>
          <a:ln>
            <a:noFill/>
          </a:ln>
        </p:spPr>
        <p:txBody>
          <a:bodyPr anchorCtr="0" anchor="t" bIns="57150" lIns="57150" spcFirstLastPara="1" rIns="57150" wrap="square" tIns="57150"/>
          <a:lstStyle>
            <a:lvl1pPr lvl="0" rtl="0" algn="l">
              <a:spcBef>
                <a:spcPts val="0"/>
              </a:spcBef>
              <a:spcAft>
                <a:spcPts val="0"/>
              </a:spcAft>
              <a:buSzPts val="900"/>
              <a:buChar char="●"/>
              <a:defRPr/>
            </a:lvl1pPr>
            <a:lvl2pPr lvl="1" rtl="0" algn="l">
              <a:spcBef>
                <a:spcPts val="0"/>
              </a:spcBef>
              <a:spcAft>
                <a:spcPts val="0"/>
              </a:spcAft>
              <a:buSzPts val="900"/>
              <a:buChar char="○"/>
              <a:defRPr/>
            </a:lvl2pPr>
            <a:lvl3pPr lvl="2" rtl="0" algn="l">
              <a:spcBef>
                <a:spcPts val="0"/>
              </a:spcBef>
              <a:spcAft>
                <a:spcPts val="0"/>
              </a:spcAft>
              <a:buSzPts val="900"/>
              <a:buChar char="■"/>
              <a:defRPr/>
            </a:lvl3pPr>
            <a:lvl4pPr lvl="3" rtl="0" algn="l">
              <a:spcBef>
                <a:spcPts val="0"/>
              </a:spcBef>
              <a:spcAft>
                <a:spcPts val="0"/>
              </a:spcAft>
              <a:buSzPts val="900"/>
              <a:buChar char="●"/>
              <a:defRPr/>
            </a:lvl4pPr>
            <a:lvl5pPr lvl="4" rtl="0" algn="l">
              <a:spcBef>
                <a:spcPts val="0"/>
              </a:spcBef>
              <a:spcAft>
                <a:spcPts val="0"/>
              </a:spcAft>
              <a:buSzPts val="900"/>
              <a:buChar char="○"/>
              <a:defRPr/>
            </a:lvl5pPr>
            <a:lvl6pPr lvl="5" marL="304800" rtl="0" algn="l">
              <a:spcBef>
                <a:spcPts val="0"/>
              </a:spcBef>
              <a:spcAft>
                <a:spcPts val="0"/>
              </a:spcAft>
              <a:buSzPts val="900"/>
              <a:buChar char="■"/>
              <a:defRPr/>
            </a:lvl6pPr>
            <a:lvl7pPr lvl="6" marL="609600" rtl="0" algn="l">
              <a:spcBef>
                <a:spcPts val="0"/>
              </a:spcBef>
              <a:spcAft>
                <a:spcPts val="0"/>
              </a:spcAft>
              <a:buSzPts val="900"/>
              <a:buChar char="●"/>
              <a:defRPr/>
            </a:lvl7pPr>
            <a:lvl8pPr lvl="7" marL="914400" rtl="0" algn="l">
              <a:spcBef>
                <a:spcPts val="0"/>
              </a:spcBef>
              <a:spcAft>
                <a:spcPts val="0"/>
              </a:spcAft>
              <a:buSzPts val="900"/>
              <a:buChar char="○"/>
              <a:defRPr/>
            </a:lvl8pPr>
            <a:lvl9pPr lvl="8" marL="1219200" rtl="0" algn="l">
              <a:spcBef>
                <a:spcPts val="0"/>
              </a:spcBef>
              <a:spcAft>
                <a:spcPts val="0"/>
              </a:spcAft>
              <a:buSzPts val="900"/>
              <a:buChar char="■"/>
              <a:defRPr/>
            </a:lvl9pPr>
          </a:lstStyle>
          <a:p/>
        </p:txBody>
      </p:sp>
      <p:sp>
        <p:nvSpPr>
          <p:cNvPr id="70" name="Google Shape;70;p16"/>
          <p:cNvSpPr txBox="1"/>
          <p:nvPr>
            <p:ph idx="1" type="body"/>
          </p:nvPr>
        </p:nvSpPr>
        <p:spPr>
          <a:xfrm>
            <a:off x="1375834" y="1352907"/>
            <a:ext cx="7323600" cy="3150000"/>
          </a:xfrm>
          <a:prstGeom prst="rect">
            <a:avLst/>
          </a:prstGeom>
          <a:noFill/>
          <a:ln>
            <a:noFill/>
          </a:ln>
        </p:spPr>
        <p:txBody>
          <a:bodyPr anchorCtr="0" anchor="t" bIns="57150" lIns="57150" spcFirstLastPara="1" rIns="57150" wrap="square" tIns="57150"/>
          <a:lstStyle>
            <a:lvl1pPr indent="-285750" lvl="0" marL="457200" rtl="0">
              <a:spcBef>
                <a:spcPts val="300"/>
              </a:spcBef>
              <a:spcAft>
                <a:spcPts val="0"/>
              </a:spcAft>
              <a:buClr>
                <a:srgbClr val="666666"/>
              </a:buClr>
              <a:buSzPts val="900"/>
              <a:buFont typeface="Noto Symbol"/>
              <a:buChar char="▪"/>
              <a:defRPr/>
            </a:lvl1pPr>
            <a:lvl2pPr indent="-228600" lvl="1" marL="914400" rtl="0">
              <a:spcBef>
                <a:spcPts val="500"/>
              </a:spcBef>
              <a:spcAft>
                <a:spcPts val="0"/>
              </a:spcAft>
              <a:buSzPts val="900"/>
              <a:buNone/>
              <a:defRPr/>
            </a:lvl2pPr>
            <a:lvl3pPr indent="-285750" lvl="2" marL="1371600" rtl="0">
              <a:spcBef>
                <a:spcPts val="400"/>
              </a:spcBef>
              <a:spcAft>
                <a:spcPts val="0"/>
              </a:spcAft>
              <a:buSzPts val="900"/>
              <a:buChar char="•"/>
              <a:defRPr/>
            </a:lvl3pPr>
            <a:lvl4pPr indent="-285750" lvl="3" marL="1828800" rtl="0">
              <a:spcBef>
                <a:spcPts val="400"/>
              </a:spcBef>
              <a:spcAft>
                <a:spcPts val="0"/>
              </a:spcAft>
              <a:buSzPts val="900"/>
              <a:buChar char="–"/>
              <a:defRPr/>
            </a:lvl4pPr>
            <a:lvl5pPr indent="-285750" lvl="4" marL="2286000" rtl="0">
              <a:spcBef>
                <a:spcPts val="400"/>
              </a:spcBef>
              <a:spcAft>
                <a:spcPts val="0"/>
              </a:spcAft>
              <a:buSzPts val="900"/>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71" name="Google Shape;71;p16"/>
          <p:cNvSpPr txBox="1"/>
          <p:nvPr>
            <p:ph idx="2" type="body"/>
          </p:nvPr>
        </p:nvSpPr>
        <p:spPr>
          <a:xfrm>
            <a:off x="1375832" y="755087"/>
            <a:ext cx="7323600" cy="3336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None/>
              <a:defRPr/>
            </a:lvl1pPr>
            <a:lvl2pPr indent="-228600" lvl="1" marL="914400" rtl="0">
              <a:spcBef>
                <a:spcPts val="500"/>
              </a:spcBef>
              <a:spcAft>
                <a:spcPts val="0"/>
              </a:spcAft>
              <a:buSzPts val="900"/>
              <a:buNone/>
              <a:defRPr/>
            </a:lvl2pPr>
            <a:lvl3pPr indent="-285750" lvl="2" marL="1371600" rtl="0">
              <a:spcBef>
                <a:spcPts val="400"/>
              </a:spcBef>
              <a:spcAft>
                <a:spcPts val="0"/>
              </a:spcAft>
              <a:buSzPts val="900"/>
              <a:buChar char="•"/>
              <a:defRPr/>
            </a:lvl3pPr>
            <a:lvl4pPr indent="-285750" lvl="3" marL="1828800" rtl="0">
              <a:spcBef>
                <a:spcPts val="400"/>
              </a:spcBef>
              <a:spcAft>
                <a:spcPts val="0"/>
              </a:spcAft>
              <a:buSzPts val="900"/>
              <a:buChar char="–"/>
              <a:defRPr/>
            </a:lvl4pPr>
            <a:lvl5pPr indent="-285750" lvl="4" marL="2286000" rtl="0">
              <a:spcBef>
                <a:spcPts val="400"/>
              </a:spcBef>
              <a:spcAft>
                <a:spcPts val="0"/>
              </a:spcAft>
              <a:buSzPts val="900"/>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72" name="Google Shape;72;p16"/>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73" name="Google Shape;73;p16"/>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74" name="Google Shape;74;p16"/>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75" name="Google Shape;75;p16"/>
          <p:cNvPicPr preferRelativeResize="0"/>
          <p:nvPr/>
        </p:nvPicPr>
        <p:blipFill rotWithShape="1">
          <a:blip r:embed="rId2">
            <a:alphaModFix/>
          </a:blip>
          <a:srcRect b="0" l="0" r="0" t="0"/>
          <a:stretch/>
        </p:blipFill>
        <p:spPr>
          <a:xfrm>
            <a:off x="7485597" y="4638730"/>
            <a:ext cx="1206000" cy="402000"/>
          </a:xfrm>
          <a:prstGeom prst="rect">
            <a:avLst/>
          </a:prstGeom>
          <a:noFill/>
          <a:ln>
            <a:noFill/>
          </a:ln>
        </p:spPr>
      </p:pic>
      <p:pic>
        <p:nvPicPr>
          <p:cNvPr id="76" name="Google Shape;76;p16"/>
          <p:cNvPicPr preferRelativeResize="0"/>
          <p:nvPr/>
        </p:nvPicPr>
        <p:blipFill rotWithShape="1">
          <a:blip r:embed="rId3">
            <a:alphaModFix/>
          </a:blip>
          <a:srcRect b="0" l="0" r="0" t="0"/>
          <a:stretch/>
        </p:blipFill>
        <p:spPr>
          <a:xfrm>
            <a:off x="90" y="0"/>
            <a:ext cx="89700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77" name="Shape 77"/>
        <p:cNvGrpSpPr/>
        <p:nvPr/>
      </p:nvGrpSpPr>
      <p:grpSpPr>
        <a:xfrm>
          <a:off x="0" y="0"/>
          <a:ext cx="0" cy="0"/>
          <a:chOff x="0" y="0"/>
          <a:chExt cx="0" cy="0"/>
        </a:xfrm>
      </p:grpSpPr>
      <p:sp>
        <p:nvSpPr>
          <p:cNvPr id="78" name="Google Shape;78;p17"/>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79" name="Google Shape;79;p17"/>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80" name="Google Shape;80;p17"/>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7"/>
          <p:cNvSpPr txBox="1"/>
          <p:nvPr>
            <p:ph type="ctrTitle"/>
          </p:nvPr>
        </p:nvSpPr>
        <p:spPr>
          <a:xfrm>
            <a:off x="1371431" y="2123644"/>
            <a:ext cx="7098600" cy="6528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0" marR="0" rtl="0" algn="l">
              <a:spcBef>
                <a:spcPts val="0"/>
              </a:spcBef>
              <a:spcAft>
                <a:spcPts val="0"/>
              </a:spcAft>
              <a:buSzPts val="900"/>
              <a:buChar char="○"/>
              <a:defRPr/>
            </a:lvl2pPr>
            <a:lvl3pPr indent="-57150" lvl="2" marL="0" marR="0" rtl="0" algn="l">
              <a:spcBef>
                <a:spcPts val="0"/>
              </a:spcBef>
              <a:spcAft>
                <a:spcPts val="0"/>
              </a:spcAft>
              <a:buSzPts val="900"/>
              <a:buChar char="■"/>
              <a:defRPr/>
            </a:lvl3pPr>
            <a:lvl4pPr indent="-57150" lvl="3" marL="0" marR="0" rtl="0" algn="l">
              <a:spcBef>
                <a:spcPts val="0"/>
              </a:spcBef>
              <a:spcAft>
                <a:spcPts val="0"/>
              </a:spcAft>
              <a:buSzPts val="900"/>
              <a:buChar char="●"/>
              <a:defRPr/>
            </a:lvl4pPr>
            <a:lvl5pPr indent="-57150" lvl="4" marL="0" marR="0" rtl="0" algn="l">
              <a:spcBef>
                <a:spcPts val="0"/>
              </a:spcBef>
              <a:spcAft>
                <a:spcPts val="0"/>
              </a:spcAft>
              <a:buSzPts val="900"/>
              <a:buChar char="○"/>
              <a:defRPr/>
            </a:lvl5pPr>
            <a:lvl6pPr indent="-57150" lvl="5" marL="304800" marR="0" rtl="0" algn="l">
              <a:spcBef>
                <a:spcPts val="0"/>
              </a:spcBef>
              <a:spcAft>
                <a:spcPts val="0"/>
              </a:spcAft>
              <a:buSzPts val="900"/>
              <a:buChar char="■"/>
              <a:defRPr/>
            </a:lvl6pPr>
            <a:lvl7pPr indent="-57150" lvl="6" marL="609600" marR="0" rtl="0" algn="l">
              <a:spcBef>
                <a:spcPts val="0"/>
              </a:spcBef>
              <a:spcAft>
                <a:spcPts val="0"/>
              </a:spcAft>
              <a:buSzPts val="900"/>
              <a:buChar char="●"/>
              <a:defRPr/>
            </a:lvl7pPr>
            <a:lvl8pPr indent="-69850" lvl="7" marL="914400" marR="0" rtl="0" algn="l">
              <a:spcBef>
                <a:spcPts val="0"/>
              </a:spcBef>
              <a:spcAft>
                <a:spcPts val="0"/>
              </a:spcAft>
              <a:buSzPts val="900"/>
              <a:buChar char="○"/>
              <a:defRPr/>
            </a:lvl8pPr>
            <a:lvl9pPr indent="-57150" lvl="8" marL="1219200" marR="0" rtl="0" algn="l">
              <a:spcBef>
                <a:spcPts val="0"/>
              </a:spcBef>
              <a:spcAft>
                <a:spcPts val="0"/>
              </a:spcAft>
              <a:buSzPts val="900"/>
              <a:buChar char="■"/>
              <a:defRPr/>
            </a:lvl9pPr>
          </a:lstStyle>
          <a:p/>
        </p:txBody>
      </p:sp>
      <p:sp>
        <p:nvSpPr>
          <p:cNvPr id="82" name="Google Shape;82;p17"/>
          <p:cNvSpPr txBox="1"/>
          <p:nvPr>
            <p:ph idx="1" type="subTitle"/>
          </p:nvPr>
        </p:nvSpPr>
        <p:spPr>
          <a:xfrm>
            <a:off x="1392596" y="2703291"/>
            <a:ext cx="7085100" cy="1077000"/>
          </a:xfrm>
          <a:prstGeom prst="rect">
            <a:avLst/>
          </a:prstGeom>
          <a:noFill/>
          <a:ln>
            <a:noFill/>
          </a:ln>
        </p:spPr>
        <p:txBody>
          <a:bodyPr anchorCtr="0" anchor="t" bIns="57150" lIns="57150" spcFirstLastPara="1" rIns="57150" wrap="square" tIns="57150"/>
          <a:lstStyle>
            <a:lvl1pPr indent="0" lvl="0" marL="0" marR="0" rtl="0" algn="l">
              <a:spcBef>
                <a:spcPts val="300"/>
              </a:spcBef>
              <a:spcAft>
                <a:spcPts val="0"/>
              </a:spcAft>
              <a:buClr>
                <a:srgbClr val="DB342B"/>
              </a:buClr>
              <a:buSzPts val="900"/>
              <a:buFont typeface="Arial"/>
              <a:buNone/>
              <a:defRPr/>
            </a:lvl1pPr>
            <a:lvl2pPr indent="0" lvl="1" marL="406400" marR="0" rtl="0" algn="ctr">
              <a:spcBef>
                <a:spcPts val="500"/>
              </a:spcBef>
              <a:spcAft>
                <a:spcPts val="0"/>
              </a:spcAft>
              <a:buClr>
                <a:srgbClr val="888888"/>
              </a:buClr>
              <a:buSzPts val="900"/>
              <a:buFont typeface="Arial"/>
              <a:buNone/>
              <a:defRPr/>
            </a:lvl2pPr>
            <a:lvl3pPr indent="0" lvl="2" marL="812800" marR="0" rtl="0" algn="ctr">
              <a:spcBef>
                <a:spcPts val="400"/>
              </a:spcBef>
              <a:spcAft>
                <a:spcPts val="0"/>
              </a:spcAft>
              <a:buClr>
                <a:srgbClr val="888888"/>
              </a:buClr>
              <a:buSzPts val="900"/>
              <a:buFont typeface="Arial"/>
              <a:buNone/>
              <a:defRPr/>
            </a:lvl3pPr>
            <a:lvl4pPr indent="0" lvl="3" marL="1219200" marR="0" rtl="0" algn="ctr">
              <a:spcBef>
                <a:spcPts val="400"/>
              </a:spcBef>
              <a:spcAft>
                <a:spcPts val="0"/>
              </a:spcAft>
              <a:buClr>
                <a:srgbClr val="888888"/>
              </a:buClr>
              <a:buSzPts val="900"/>
              <a:buFont typeface="Arial"/>
              <a:buNone/>
              <a:defRPr/>
            </a:lvl4pPr>
            <a:lvl5pPr indent="0" lvl="4" marL="1625600" marR="0" rtl="0" algn="ctr">
              <a:spcBef>
                <a:spcPts val="400"/>
              </a:spcBef>
              <a:spcAft>
                <a:spcPts val="0"/>
              </a:spcAft>
              <a:buClr>
                <a:srgbClr val="888888"/>
              </a:buClr>
              <a:buSzPts val="900"/>
              <a:buFont typeface="Arial"/>
              <a:buNone/>
              <a:defRPr/>
            </a:lvl5pPr>
            <a:lvl6pPr indent="0" lvl="5" marL="2019300" marR="0" rtl="0" algn="ctr">
              <a:spcBef>
                <a:spcPts val="400"/>
              </a:spcBef>
              <a:spcAft>
                <a:spcPts val="0"/>
              </a:spcAft>
              <a:buClr>
                <a:srgbClr val="888888"/>
              </a:buClr>
              <a:buSzPts val="900"/>
              <a:buFont typeface="Arial"/>
              <a:buNone/>
              <a:defRPr/>
            </a:lvl6pPr>
            <a:lvl7pPr indent="0" lvl="6" marL="2425700" marR="0" rtl="0" algn="ctr">
              <a:spcBef>
                <a:spcPts val="400"/>
              </a:spcBef>
              <a:spcAft>
                <a:spcPts val="0"/>
              </a:spcAft>
              <a:buClr>
                <a:srgbClr val="888888"/>
              </a:buClr>
              <a:buSzPts val="900"/>
              <a:buFont typeface="Arial"/>
              <a:buNone/>
              <a:defRPr/>
            </a:lvl7pPr>
            <a:lvl8pPr indent="0" lvl="7" marL="2832100" marR="0" rtl="0" algn="ctr">
              <a:spcBef>
                <a:spcPts val="400"/>
              </a:spcBef>
              <a:spcAft>
                <a:spcPts val="0"/>
              </a:spcAft>
              <a:buClr>
                <a:srgbClr val="888888"/>
              </a:buClr>
              <a:buSzPts val="900"/>
              <a:buFont typeface="Arial"/>
              <a:buNone/>
              <a:defRPr/>
            </a:lvl8pPr>
            <a:lvl9pPr indent="0" lvl="8" marL="3238500" marR="0" rtl="0" algn="ctr">
              <a:spcBef>
                <a:spcPts val="400"/>
              </a:spcBef>
              <a:spcAft>
                <a:spcPts val="0"/>
              </a:spcAft>
              <a:buClr>
                <a:srgbClr val="888888"/>
              </a:buClr>
              <a:buSzPts val="900"/>
              <a:buFont typeface="Arial"/>
              <a:buNone/>
              <a:defRPr/>
            </a:lvl9pPr>
          </a:lstStyle>
          <a:p/>
        </p:txBody>
      </p:sp>
      <p:pic>
        <p:nvPicPr>
          <p:cNvPr id="83" name="Google Shape;83;p17"/>
          <p:cNvPicPr preferRelativeResize="0"/>
          <p:nvPr/>
        </p:nvPicPr>
        <p:blipFill rotWithShape="1">
          <a:blip r:embed="rId2">
            <a:alphaModFix/>
          </a:blip>
          <a:srcRect b="0" l="0" r="0" t="0"/>
          <a:stretch/>
        </p:blipFill>
        <p:spPr>
          <a:xfrm>
            <a:off x="7485597" y="4638730"/>
            <a:ext cx="1206000" cy="402000"/>
          </a:xfrm>
          <a:prstGeom prst="rect">
            <a:avLst/>
          </a:prstGeom>
          <a:noFill/>
          <a:ln>
            <a:noFill/>
          </a:ln>
        </p:spPr>
      </p:pic>
      <p:pic>
        <p:nvPicPr>
          <p:cNvPr id="84" name="Google Shape;84;p17"/>
          <p:cNvPicPr preferRelativeResize="0"/>
          <p:nvPr/>
        </p:nvPicPr>
        <p:blipFill rotWithShape="1">
          <a:blip r:embed="rId3">
            <a:alphaModFix/>
          </a:blip>
          <a:srcRect b="0" l="0" r="0" t="0"/>
          <a:stretch/>
        </p:blipFill>
        <p:spPr>
          <a:xfrm>
            <a:off x="90" y="0"/>
            <a:ext cx="897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type="titleOnly">
  <p:cSld name="TITLE_ONLY">
    <p:bg>
      <p:bgPr>
        <a:solidFill>
          <a:srgbClr val="131E24"/>
        </a:solidFill>
      </p:bgPr>
    </p:bg>
    <p:spTree>
      <p:nvGrpSpPr>
        <p:cNvPr id="85" name="Shape 85"/>
        <p:cNvGrpSpPr/>
        <p:nvPr/>
      </p:nvGrpSpPr>
      <p:grpSpPr>
        <a:xfrm>
          <a:off x="0" y="0"/>
          <a:ext cx="0" cy="0"/>
          <a:chOff x="0" y="0"/>
          <a:chExt cx="0" cy="0"/>
        </a:xfrm>
      </p:grpSpPr>
      <p:sp>
        <p:nvSpPr>
          <p:cNvPr id="86" name="Google Shape;86;p18"/>
          <p:cNvSpPr txBox="1"/>
          <p:nvPr>
            <p:ph type="title"/>
          </p:nvPr>
        </p:nvSpPr>
        <p:spPr>
          <a:xfrm>
            <a:off x="7210636" y="3309602"/>
            <a:ext cx="1933500" cy="2034600"/>
          </a:xfrm>
          <a:prstGeom prst="rect">
            <a:avLst/>
          </a:prstGeom>
          <a:noFill/>
          <a:ln>
            <a:noFill/>
          </a:ln>
        </p:spPr>
        <p:txBody>
          <a:bodyPr anchorCtr="0" anchor="t" bIns="57150" lIns="57150" spcFirstLastPara="1" rIns="57150" wrap="square" tIns="57150"/>
          <a:lstStyle>
            <a:lvl1pPr lvl="0" rtl="0">
              <a:spcBef>
                <a:spcPts val="0"/>
              </a:spcBef>
              <a:spcAft>
                <a:spcPts val="0"/>
              </a:spcAft>
              <a:buSzPts val="900"/>
              <a:buChar char="●"/>
              <a:defRPr/>
            </a:lvl1pPr>
            <a:lvl2pPr lvl="1" rtl="0">
              <a:spcBef>
                <a:spcPts val="0"/>
              </a:spcBef>
              <a:spcAft>
                <a:spcPts val="0"/>
              </a:spcAft>
              <a:buSzPts val="900"/>
              <a:buChar char="○"/>
              <a:defRPr/>
            </a:lvl2pPr>
            <a:lvl3pPr lvl="2" rtl="0">
              <a:spcBef>
                <a:spcPts val="0"/>
              </a:spcBef>
              <a:spcAft>
                <a:spcPts val="0"/>
              </a:spcAft>
              <a:buSzPts val="900"/>
              <a:buChar char="■"/>
              <a:defRPr/>
            </a:lvl3pPr>
            <a:lvl4pPr lvl="3" rtl="0">
              <a:spcBef>
                <a:spcPts val="0"/>
              </a:spcBef>
              <a:spcAft>
                <a:spcPts val="0"/>
              </a:spcAft>
              <a:buSzPts val="900"/>
              <a:buChar char="●"/>
              <a:defRPr/>
            </a:lvl4pPr>
            <a:lvl5pPr lvl="4" rtl="0">
              <a:spcBef>
                <a:spcPts val="0"/>
              </a:spcBef>
              <a:spcAft>
                <a:spcPts val="0"/>
              </a:spcAft>
              <a:buSzPts val="900"/>
              <a:buChar char="○"/>
              <a:defRPr/>
            </a:lvl5pPr>
            <a:lvl6pPr lvl="5" rtl="0">
              <a:spcBef>
                <a:spcPts val="0"/>
              </a:spcBef>
              <a:spcAft>
                <a:spcPts val="0"/>
              </a:spcAft>
              <a:buSzPts val="900"/>
              <a:buChar char="■"/>
              <a:defRPr/>
            </a:lvl6pPr>
            <a:lvl7pPr lvl="6" rtl="0">
              <a:spcBef>
                <a:spcPts val="0"/>
              </a:spcBef>
              <a:spcAft>
                <a:spcPts val="0"/>
              </a:spcAft>
              <a:buSzPts val="900"/>
              <a:buChar char="●"/>
              <a:defRPr/>
            </a:lvl7pPr>
            <a:lvl8pPr lvl="7" rtl="0">
              <a:spcBef>
                <a:spcPts val="0"/>
              </a:spcBef>
              <a:spcAft>
                <a:spcPts val="0"/>
              </a:spcAft>
              <a:buSzPts val="900"/>
              <a:buChar char="○"/>
              <a:defRPr/>
            </a:lvl8pPr>
            <a:lvl9pPr lvl="8" rtl="0">
              <a:spcBef>
                <a:spcPts val="0"/>
              </a:spcBef>
              <a:spcAft>
                <a:spcPts val="0"/>
              </a:spcAft>
              <a:buSzPts val="900"/>
              <a:buChar char="■"/>
              <a:defRPr/>
            </a:lvl9pPr>
          </a:lstStyle>
          <a:p/>
        </p:txBody>
      </p:sp>
      <p:sp>
        <p:nvSpPr>
          <p:cNvPr id="87" name="Google Shape;87;p18"/>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88" name="Google Shape;88;p18"/>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89" name="Google Shape;89;p18"/>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chemeClr val="lt1"/>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chemeClr val="lt1"/>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chemeClr val="lt1"/>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chemeClr val="lt1"/>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chemeClr val="lt1"/>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chemeClr val="lt1"/>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chemeClr val="lt1"/>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chemeClr val="lt1"/>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18"/>
          <p:cNvSpPr/>
          <p:nvPr/>
        </p:nvSpPr>
        <p:spPr>
          <a:xfrm>
            <a:off x="0" y="0"/>
            <a:ext cx="7098600" cy="5143500"/>
          </a:xfrm>
          <a:prstGeom prst="rect">
            <a:avLst/>
          </a:prstGeom>
          <a:solidFill>
            <a:schemeClr val="lt1"/>
          </a:solidFill>
          <a:ln>
            <a:noFill/>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91" name="Shape 91"/>
        <p:cNvGrpSpPr/>
        <p:nvPr/>
      </p:nvGrpSpPr>
      <p:grpSpPr>
        <a:xfrm>
          <a:off x="0" y="0"/>
          <a:ext cx="0" cy="0"/>
          <a:chOff x="0" y="0"/>
          <a:chExt cx="0" cy="0"/>
        </a:xfrm>
      </p:grpSpPr>
      <p:pic>
        <p:nvPicPr>
          <p:cNvPr id="92" name="Google Shape;92;p19"/>
          <p:cNvPicPr preferRelativeResize="0"/>
          <p:nvPr/>
        </p:nvPicPr>
        <p:blipFill rotWithShape="1">
          <a:blip r:embed="rId2">
            <a:alphaModFix/>
          </a:blip>
          <a:srcRect b="0" l="0" r="0" t="0"/>
          <a:stretch/>
        </p:blipFill>
        <p:spPr>
          <a:xfrm>
            <a:off x="0" y="0"/>
            <a:ext cx="9144000" cy="4025400"/>
          </a:xfrm>
          <a:prstGeom prst="rect">
            <a:avLst/>
          </a:prstGeom>
          <a:noFill/>
          <a:ln>
            <a:noFill/>
          </a:ln>
        </p:spPr>
      </p:pic>
      <p:pic>
        <p:nvPicPr>
          <p:cNvPr id="93" name="Google Shape;93;p19"/>
          <p:cNvPicPr preferRelativeResize="0"/>
          <p:nvPr/>
        </p:nvPicPr>
        <p:blipFill rotWithShape="1">
          <a:blip r:embed="rId3">
            <a:alphaModFix/>
          </a:blip>
          <a:srcRect b="0" l="0" r="0" t="0"/>
          <a:stretch/>
        </p:blipFill>
        <p:spPr>
          <a:xfrm>
            <a:off x="408339" y="4282194"/>
            <a:ext cx="1926900" cy="642300"/>
          </a:xfrm>
          <a:prstGeom prst="rect">
            <a:avLst/>
          </a:prstGeom>
          <a:noFill/>
          <a:ln>
            <a:noFill/>
          </a:ln>
        </p:spPr>
      </p:pic>
      <p:sp>
        <p:nvSpPr>
          <p:cNvPr id="94" name="Google Shape;94;p19"/>
          <p:cNvSpPr txBox="1"/>
          <p:nvPr>
            <p:ph type="ctrTitle"/>
          </p:nvPr>
        </p:nvSpPr>
        <p:spPr>
          <a:xfrm>
            <a:off x="323681" y="1740550"/>
            <a:ext cx="7098600" cy="6528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0" marR="0" rtl="0" algn="l">
              <a:spcBef>
                <a:spcPts val="0"/>
              </a:spcBef>
              <a:spcAft>
                <a:spcPts val="0"/>
              </a:spcAft>
              <a:buSzPts val="900"/>
              <a:buChar char="○"/>
              <a:defRPr/>
            </a:lvl2pPr>
            <a:lvl3pPr indent="-57150" lvl="2" marL="0" marR="0" rtl="0" algn="l">
              <a:spcBef>
                <a:spcPts val="0"/>
              </a:spcBef>
              <a:spcAft>
                <a:spcPts val="0"/>
              </a:spcAft>
              <a:buSzPts val="900"/>
              <a:buChar char="■"/>
              <a:defRPr/>
            </a:lvl3pPr>
            <a:lvl4pPr indent="-57150" lvl="3" marL="0" marR="0" rtl="0" algn="l">
              <a:spcBef>
                <a:spcPts val="0"/>
              </a:spcBef>
              <a:spcAft>
                <a:spcPts val="0"/>
              </a:spcAft>
              <a:buSzPts val="900"/>
              <a:buChar char="●"/>
              <a:defRPr/>
            </a:lvl4pPr>
            <a:lvl5pPr indent="-57150" lvl="4" marL="0" marR="0" rtl="0" algn="l">
              <a:spcBef>
                <a:spcPts val="0"/>
              </a:spcBef>
              <a:spcAft>
                <a:spcPts val="0"/>
              </a:spcAft>
              <a:buSzPts val="900"/>
              <a:buChar char="○"/>
              <a:defRPr/>
            </a:lvl5pPr>
            <a:lvl6pPr indent="-57150" lvl="5" marL="304800" marR="0" rtl="0" algn="l">
              <a:spcBef>
                <a:spcPts val="0"/>
              </a:spcBef>
              <a:spcAft>
                <a:spcPts val="0"/>
              </a:spcAft>
              <a:buSzPts val="900"/>
              <a:buChar char="■"/>
              <a:defRPr/>
            </a:lvl6pPr>
            <a:lvl7pPr indent="-57150" lvl="6" marL="609600" marR="0" rtl="0" algn="l">
              <a:spcBef>
                <a:spcPts val="0"/>
              </a:spcBef>
              <a:spcAft>
                <a:spcPts val="0"/>
              </a:spcAft>
              <a:buSzPts val="900"/>
              <a:buChar char="●"/>
              <a:defRPr/>
            </a:lvl7pPr>
            <a:lvl8pPr indent="-69850" lvl="7" marL="914400" marR="0" rtl="0" algn="l">
              <a:spcBef>
                <a:spcPts val="0"/>
              </a:spcBef>
              <a:spcAft>
                <a:spcPts val="0"/>
              </a:spcAft>
              <a:buSzPts val="900"/>
              <a:buChar char="○"/>
              <a:defRPr/>
            </a:lvl8pPr>
            <a:lvl9pPr indent="-57150" lvl="8" marL="1219200" marR="0" rtl="0" algn="l">
              <a:spcBef>
                <a:spcPts val="0"/>
              </a:spcBef>
              <a:spcAft>
                <a:spcPts val="0"/>
              </a:spcAft>
              <a:buSzPts val="900"/>
              <a:buChar char="■"/>
              <a:defRPr/>
            </a:lvl9pPr>
          </a:lstStyle>
          <a:p/>
        </p:txBody>
      </p:sp>
      <p:sp>
        <p:nvSpPr>
          <p:cNvPr id="95" name="Google Shape;95;p19"/>
          <p:cNvSpPr txBox="1"/>
          <p:nvPr>
            <p:ph idx="1" type="subTitle"/>
          </p:nvPr>
        </p:nvSpPr>
        <p:spPr>
          <a:xfrm>
            <a:off x="344846" y="2682584"/>
            <a:ext cx="7085100" cy="1077000"/>
          </a:xfrm>
          <a:prstGeom prst="rect">
            <a:avLst/>
          </a:prstGeom>
          <a:noFill/>
          <a:ln>
            <a:noFill/>
          </a:ln>
        </p:spPr>
        <p:txBody>
          <a:bodyPr anchorCtr="0" anchor="t" bIns="57150" lIns="57150" spcFirstLastPara="1" rIns="57150" wrap="square" tIns="57150"/>
          <a:lstStyle>
            <a:lvl1pPr indent="0" lvl="0" marL="0" marR="0" rtl="0" algn="l">
              <a:spcBef>
                <a:spcPts val="200"/>
              </a:spcBef>
              <a:spcAft>
                <a:spcPts val="0"/>
              </a:spcAft>
              <a:buClr>
                <a:srgbClr val="AEB1C0"/>
              </a:buClr>
              <a:buSzPts val="900"/>
              <a:buFont typeface="Arial"/>
              <a:buNone/>
              <a:defRPr/>
            </a:lvl1pPr>
            <a:lvl2pPr indent="0" lvl="1" marL="406400" marR="0" rtl="0" algn="ctr">
              <a:spcBef>
                <a:spcPts val="500"/>
              </a:spcBef>
              <a:spcAft>
                <a:spcPts val="0"/>
              </a:spcAft>
              <a:buClr>
                <a:srgbClr val="888888"/>
              </a:buClr>
              <a:buSzPts val="900"/>
              <a:buFont typeface="Arial"/>
              <a:buNone/>
              <a:defRPr/>
            </a:lvl2pPr>
            <a:lvl3pPr indent="0" lvl="2" marL="812800" marR="0" rtl="0" algn="ctr">
              <a:spcBef>
                <a:spcPts val="400"/>
              </a:spcBef>
              <a:spcAft>
                <a:spcPts val="0"/>
              </a:spcAft>
              <a:buClr>
                <a:srgbClr val="888888"/>
              </a:buClr>
              <a:buSzPts val="900"/>
              <a:buFont typeface="Arial"/>
              <a:buNone/>
              <a:defRPr/>
            </a:lvl3pPr>
            <a:lvl4pPr indent="0" lvl="3" marL="1219200" marR="0" rtl="0" algn="ctr">
              <a:spcBef>
                <a:spcPts val="400"/>
              </a:spcBef>
              <a:spcAft>
                <a:spcPts val="0"/>
              </a:spcAft>
              <a:buClr>
                <a:srgbClr val="888888"/>
              </a:buClr>
              <a:buSzPts val="900"/>
              <a:buFont typeface="Arial"/>
              <a:buNone/>
              <a:defRPr/>
            </a:lvl4pPr>
            <a:lvl5pPr indent="0" lvl="4" marL="1625600" marR="0" rtl="0" algn="ctr">
              <a:spcBef>
                <a:spcPts val="400"/>
              </a:spcBef>
              <a:spcAft>
                <a:spcPts val="0"/>
              </a:spcAft>
              <a:buClr>
                <a:srgbClr val="888888"/>
              </a:buClr>
              <a:buSzPts val="900"/>
              <a:buFont typeface="Arial"/>
              <a:buNone/>
              <a:defRPr/>
            </a:lvl5pPr>
            <a:lvl6pPr indent="0" lvl="5" marL="2019300" marR="0" rtl="0" algn="ctr">
              <a:spcBef>
                <a:spcPts val="400"/>
              </a:spcBef>
              <a:spcAft>
                <a:spcPts val="0"/>
              </a:spcAft>
              <a:buClr>
                <a:srgbClr val="888888"/>
              </a:buClr>
              <a:buSzPts val="900"/>
              <a:buFont typeface="Arial"/>
              <a:buNone/>
              <a:defRPr/>
            </a:lvl6pPr>
            <a:lvl7pPr indent="0" lvl="6" marL="2425700" marR="0" rtl="0" algn="ctr">
              <a:spcBef>
                <a:spcPts val="400"/>
              </a:spcBef>
              <a:spcAft>
                <a:spcPts val="0"/>
              </a:spcAft>
              <a:buClr>
                <a:srgbClr val="888888"/>
              </a:buClr>
              <a:buSzPts val="900"/>
              <a:buFont typeface="Arial"/>
              <a:buNone/>
              <a:defRPr/>
            </a:lvl7pPr>
            <a:lvl8pPr indent="0" lvl="7" marL="2832100" marR="0" rtl="0" algn="ctr">
              <a:spcBef>
                <a:spcPts val="400"/>
              </a:spcBef>
              <a:spcAft>
                <a:spcPts val="0"/>
              </a:spcAft>
              <a:buClr>
                <a:srgbClr val="888888"/>
              </a:buClr>
              <a:buSzPts val="900"/>
              <a:buFont typeface="Arial"/>
              <a:buNone/>
              <a:defRPr/>
            </a:lvl8pPr>
            <a:lvl9pPr indent="0" lvl="8" marL="3238500" marR="0" rtl="0" algn="ctr">
              <a:spcBef>
                <a:spcPts val="400"/>
              </a:spcBef>
              <a:spcAft>
                <a:spcPts val="0"/>
              </a:spcAft>
              <a:buClr>
                <a:srgbClr val="888888"/>
              </a:buClr>
              <a:buSzPts val="900"/>
              <a:buFont typeface="Arial"/>
              <a:buNone/>
              <a:defRPr/>
            </a:lvl9pPr>
          </a:lstStyle>
          <a:p/>
        </p:txBody>
      </p:sp>
      <p:sp>
        <p:nvSpPr>
          <p:cNvPr id="96" name="Google Shape;96;p19"/>
          <p:cNvSpPr txBox="1"/>
          <p:nvPr>
            <p:ph idx="10" type="dt"/>
          </p:nvPr>
        </p:nvSpPr>
        <p:spPr>
          <a:xfrm>
            <a:off x="344846" y="4493638"/>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97" name="Google Shape;97;p19"/>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98" name="Google Shape;98;p19"/>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type="obj">
  <p:cSld name="OBJECT">
    <p:spTree>
      <p:nvGrpSpPr>
        <p:cNvPr id="99" name="Shape 99"/>
        <p:cNvGrpSpPr/>
        <p:nvPr/>
      </p:nvGrpSpPr>
      <p:grpSpPr>
        <a:xfrm>
          <a:off x="0" y="0"/>
          <a:ext cx="0" cy="0"/>
          <a:chOff x="0" y="0"/>
          <a:chExt cx="0" cy="0"/>
        </a:xfrm>
      </p:grpSpPr>
      <p:sp>
        <p:nvSpPr>
          <p:cNvPr id="100" name="Google Shape;100;p20"/>
          <p:cNvSpPr txBox="1"/>
          <p:nvPr>
            <p:ph type="title"/>
          </p:nvPr>
        </p:nvSpPr>
        <p:spPr>
          <a:xfrm>
            <a:off x="944510" y="205596"/>
            <a:ext cx="7741800" cy="864600"/>
          </a:xfrm>
          <a:prstGeom prst="rect">
            <a:avLst/>
          </a:prstGeom>
          <a:noFill/>
          <a:ln>
            <a:noFill/>
          </a:ln>
        </p:spPr>
        <p:txBody>
          <a:bodyPr anchorCtr="0" anchor="ctr" bIns="57150" lIns="57150" spcFirstLastPara="1" rIns="57150" wrap="square" tIns="57150"/>
          <a:lstStyle>
            <a:lvl1pPr lvl="0" rtl="0" algn="l">
              <a:spcBef>
                <a:spcPts val="0"/>
              </a:spcBef>
              <a:spcAft>
                <a:spcPts val="0"/>
              </a:spcAft>
              <a:buSzPts val="900"/>
              <a:buChar char="●"/>
              <a:defRPr/>
            </a:lvl1pPr>
            <a:lvl2pPr lvl="1" rtl="0" algn="l">
              <a:spcBef>
                <a:spcPts val="0"/>
              </a:spcBef>
              <a:spcAft>
                <a:spcPts val="0"/>
              </a:spcAft>
              <a:buSzPts val="900"/>
              <a:buChar char="○"/>
              <a:defRPr/>
            </a:lvl2pPr>
            <a:lvl3pPr lvl="2" rtl="0" algn="l">
              <a:spcBef>
                <a:spcPts val="0"/>
              </a:spcBef>
              <a:spcAft>
                <a:spcPts val="0"/>
              </a:spcAft>
              <a:buSzPts val="900"/>
              <a:buChar char="■"/>
              <a:defRPr/>
            </a:lvl3pPr>
            <a:lvl4pPr lvl="3" rtl="0" algn="l">
              <a:spcBef>
                <a:spcPts val="0"/>
              </a:spcBef>
              <a:spcAft>
                <a:spcPts val="0"/>
              </a:spcAft>
              <a:buSzPts val="900"/>
              <a:buChar char="●"/>
              <a:defRPr/>
            </a:lvl4pPr>
            <a:lvl5pPr lvl="4" rtl="0" algn="l">
              <a:spcBef>
                <a:spcPts val="0"/>
              </a:spcBef>
              <a:spcAft>
                <a:spcPts val="0"/>
              </a:spcAft>
              <a:buSzPts val="900"/>
              <a:buChar char="○"/>
              <a:defRPr/>
            </a:lvl5pPr>
            <a:lvl6pPr lvl="5" marL="304800" rtl="0" algn="l">
              <a:spcBef>
                <a:spcPts val="0"/>
              </a:spcBef>
              <a:spcAft>
                <a:spcPts val="0"/>
              </a:spcAft>
              <a:buSzPts val="900"/>
              <a:buChar char="■"/>
              <a:defRPr/>
            </a:lvl6pPr>
            <a:lvl7pPr lvl="6" marL="609600" rtl="0" algn="l">
              <a:spcBef>
                <a:spcPts val="0"/>
              </a:spcBef>
              <a:spcAft>
                <a:spcPts val="0"/>
              </a:spcAft>
              <a:buSzPts val="900"/>
              <a:buChar char="●"/>
              <a:defRPr/>
            </a:lvl7pPr>
            <a:lvl8pPr lvl="7" marL="914400" rtl="0" algn="l">
              <a:spcBef>
                <a:spcPts val="0"/>
              </a:spcBef>
              <a:spcAft>
                <a:spcPts val="0"/>
              </a:spcAft>
              <a:buSzPts val="900"/>
              <a:buChar char="○"/>
              <a:defRPr/>
            </a:lvl8pPr>
            <a:lvl9pPr lvl="8" marL="1219200" rtl="0" algn="l">
              <a:spcBef>
                <a:spcPts val="0"/>
              </a:spcBef>
              <a:spcAft>
                <a:spcPts val="0"/>
              </a:spcAft>
              <a:buSzPts val="900"/>
              <a:buChar char="■"/>
              <a:defRPr/>
            </a:lvl9pPr>
          </a:lstStyle>
          <a:p/>
        </p:txBody>
      </p:sp>
      <p:sp>
        <p:nvSpPr>
          <p:cNvPr id="101" name="Google Shape;101;p20"/>
          <p:cNvSpPr txBox="1"/>
          <p:nvPr>
            <p:ph idx="1" type="body"/>
          </p:nvPr>
        </p:nvSpPr>
        <p:spPr>
          <a:xfrm>
            <a:off x="944510" y="1344071"/>
            <a:ext cx="7741800" cy="3423000"/>
          </a:xfrm>
          <a:prstGeom prst="rect">
            <a:avLst/>
          </a:prstGeom>
          <a:noFill/>
          <a:ln>
            <a:noFill/>
          </a:ln>
        </p:spPr>
        <p:txBody>
          <a:bodyPr anchorCtr="0" anchor="t" bIns="57150" lIns="57150" spcFirstLastPara="1" rIns="57150" wrap="square" tIns="57150"/>
          <a:lstStyle>
            <a:lvl1pPr indent="-228600" lvl="0" marL="457200" rtl="0" algn="l">
              <a:spcBef>
                <a:spcPts val="300"/>
              </a:spcBef>
              <a:spcAft>
                <a:spcPts val="0"/>
              </a:spcAft>
              <a:buClr>
                <a:srgbClr val="010000"/>
              </a:buClr>
              <a:buSzPts val="900"/>
              <a:buFont typeface="Arial"/>
              <a:buNone/>
              <a:defRPr/>
            </a:lvl1pPr>
            <a:lvl2pPr indent="-228600" lvl="1" marL="914400" rtl="0" algn="l">
              <a:spcBef>
                <a:spcPts val="500"/>
              </a:spcBef>
              <a:spcAft>
                <a:spcPts val="0"/>
              </a:spcAft>
              <a:buClr>
                <a:srgbClr val="AEB1C0"/>
              </a:buClr>
              <a:buSzPts val="900"/>
              <a:buFont typeface="Arial"/>
              <a:buNone/>
              <a:defRPr/>
            </a:lvl2pPr>
            <a:lvl3pPr indent="-285750" lvl="2" marL="1371600" rtl="0" algn="l">
              <a:spcBef>
                <a:spcPts val="400"/>
              </a:spcBef>
              <a:spcAft>
                <a:spcPts val="0"/>
              </a:spcAft>
              <a:buClr>
                <a:srgbClr val="AEB1C0"/>
              </a:buClr>
              <a:buSzPts val="900"/>
              <a:buFont typeface="Arial"/>
              <a:buChar char="•"/>
              <a:defRPr/>
            </a:lvl3pPr>
            <a:lvl4pPr indent="-285750" lvl="3" marL="1828800" rtl="0" algn="l">
              <a:spcBef>
                <a:spcPts val="400"/>
              </a:spcBef>
              <a:spcAft>
                <a:spcPts val="0"/>
              </a:spcAft>
              <a:buClr>
                <a:srgbClr val="AEB1C0"/>
              </a:buClr>
              <a:buSzPts val="900"/>
              <a:buFont typeface="Arial"/>
              <a:buChar char="–"/>
              <a:defRPr/>
            </a:lvl4pPr>
            <a:lvl5pPr indent="-285750" lvl="4" marL="2286000" rtl="0" algn="l">
              <a:spcBef>
                <a:spcPts val="400"/>
              </a:spcBef>
              <a:spcAft>
                <a:spcPts val="0"/>
              </a:spcAft>
              <a:buClr>
                <a:schemeClr val="dk1"/>
              </a:buClr>
              <a:buSzPts val="900"/>
              <a:buFont typeface="Arial"/>
              <a:buChar char="»"/>
              <a:defRPr/>
            </a:lvl5pPr>
            <a:lvl6pPr indent="-285750" lvl="5" marL="2743200" rtl="0" algn="l">
              <a:spcBef>
                <a:spcPts val="400"/>
              </a:spcBef>
              <a:spcAft>
                <a:spcPts val="0"/>
              </a:spcAft>
              <a:buClr>
                <a:schemeClr val="dk1"/>
              </a:buClr>
              <a:buSzPts val="900"/>
              <a:buFont typeface="Arial"/>
              <a:buChar char="•"/>
              <a:defRPr/>
            </a:lvl6pPr>
            <a:lvl7pPr indent="-285750" lvl="6" marL="3200400" rtl="0" algn="l">
              <a:spcBef>
                <a:spcPts val="400"/>
              </a:spcBef>
              <a:spcAft>
                <a:spcPts val="0"/>
              </a:spcAft>
              <a:buClr>
                <a:schemeClr val="dk1"/>
              </a:buClr>
              <a:buSzPts val="900"/>
              <a:buFont typeface="Arial"/>
              <a:buChar char="•"/>
              <a:defRPr/>
            </a:lvl7pPr>
            <a:lvl8pPr indent="-285750" lvl="7" marL="3657600" rtl="0" algn="l">
              <a:spcBef>
                <a:spcPts val="400"/>
              </a:spcBef>
              <a:spcAft>
                <a:spcPts val="0"/>
              </a:spcAft>
              <a:buClr>
                <a:schemeClr val="dk1"/>
              </a:buClr>
              <a:buSzPts val="900"/>
              <a:buFont typeface="Arial"/>
              <a:buChar char="•"/>
              <a:defRPr/>
            </a:lvl8pPr>
            <a:lvl9pPr indent="-285750" lvl="8" marL="4114800" rtl="0" algn="l">
              <a:spcBef>
                <a:spcPts val="400"/>
              </a:spcBef>
              <a:spcAft>
                <a:spcPts val="0"/>
              </a:spcAft>
              <a:buClr>
                <a:schemeClr val="dk1"/>
              </a:buClr>
              <a:buSzPts val="900"/>
              <a:buFont typeface="Arial"/>
              <a:buChar char="•"/>
              <a:defRPr/>
            </a:lvl9pPr>
          </a:lstStyle>
          <a:p/>
        </p:txBody>
      </p:sp>
      <p:sp>
        <p:nvSpPr>
          <p:cNvPr id="102" name="Google Shape;102;p20"/>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03" name="Google Shape;103;p20"/>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Arial"/>
                <a:ea typeface="Arial"/>
                <a:cs typeface="Arial"/>
                <a:sym typeface="Arial"/>
              </a:defRPr>
            </a:lvl1pPr>
            <a:lvl2pPr indent="0" lvl="1" marL="0" marR="0" rtl="0" algn="r">
              <a:spcBef>
                <a:spcPts val="0"/>
              </a:spcBef>
              <a:spcAft>
                <a:spcPts val="0"/>
              </a:spcAft>
              <a:buNone/>
              <a:defRPr b="0" i="0" sz="1100" u="none" cap="none" strike="noStrike">
                <a:solidFill>
                  <a:srgbClr val="888888"/>
                </a:solidFill>
                <a:latin typeface="Arial"/>
                <a:ea typeface="Arial"/>
                <a:cs typeface="Arial"/>
                <a:sym typeface="Arial"/>
              </a:defRPr>
            </a:lvl2pPr>
            <a:lvl3pPr indent="0" lvl="2" marL="0" marR="0" rtl="0" algn="r">
              <a:spcBef>
                <a:spcPts val="0"/>
              </a:spcBef>
              <a:spcAft>
                <a:spcPts val="0"/>
              </a:spcAft>
              <a:buNone/>
              <a:defRPr b="0" i="0" sz="1100" u="none" cap="none" strike="noStrike">
                <a:solidFill>
                  <a:srgbClr val="888888"/>
                </a:solidFill>
                <a:latin typeface="Arial"/>
                <a:ea typeface="Arial"/>
                <a:cs typeface="Arial"/>
                <a:sym typeface="Arial"/>
              </a:defRPr>
            </a:lvl3pPr>
            <a:lvl4pPr indent="0" lvl="3" marL="0" marR="0" rtl="0" algn="r">
              <a:spcBef>
                <a:spcPts val="0"/>
              </a:spcBef>
              <a:spcAft>
                <a:spcPts val="0"/>
              </a:spcAft>
              <a:buNone/>
              <a:defRPr b="0" i="0" sz="1100" u="none" cap="none" strike="noStrike">
                <a:solidFill>
                  <a:srgbClr val="888888"/>
                </a:solidFill>
                <a:latin typeface="Arial"/>
                <a:ea typeface="Arial"/>
                <a:cs typeface="Arial"/>
                <a:sym typeface="Arial"/>
              </a:defRPr>
            </a:lvl4pPr>
            <a:lvl5pPr indent="0" lvl="4" marL="0" marR="0" rtl="0" algn="r">
              <a:spcBef>
                <a:spcPts val="0"/>
              </a:spcBef>
              <a:spcAft>
                <a:spcPts val="0"/>
              </a:spcAft>
              <a:buNone/>
              <a:defRPr b="0" i="0" sz="1100" u="none" cap="none" strike="noStrike">
                <a:solidFill>
                  <a:srgbClr val="888888"/>
                </a:solidFill>
                <a:latin typeface="Arial"/>
                <a:ea typeface="Arial"/>
                <a:cs typeface="Arial"/>
                <a:sym typeface="Arial"/>
              </a:defRPr>
            </a:lvl5pPr>
            <a:lvl6pPr indent="0" lvl="5" marL="0" marR="0" rtl="0" algn="r">
              <a:spcBef>
                <a:spcPts val="0"/>
              </a:spcBef>
              <a:spcAft>
                <a:spcPts val="0"/>
              </a:spcAft>
              <a:buNone/>
              <a:defRPr b="0" i="0" sz="1100" u="none" cap="none" strike="noStrike">
                <a:solidFill>
                  <a:srgbClr val="888888"/>
                </a:solidFill>
                <a:latin typeface="Arial"/>
                <a:ea typeface="Arial"/>
                <a:cs typeface="Arial"/>
                <a:sym typeface="Arial"/>
              </a:defRPr>
            </a:lvl6pPr>
            <a:lvl7pPr indent="0" lvl="6" marL="0" marR="0" rtl="0" algn="r">
              <a:spcBef>
                <a:spcPts val="0"/>
              </a:spcBef>
              <a:spcAft>
                <a:spcPts val="0"/>
              </a:spcAft>
              <a:buNone/>
              <a:defRPr b="0" i="0" sz="1100" u="none" cap="none" strike="noStrike">
                <a:solidFill>
                  <a:srgbClr val="888888"/>
                </a:solidFill>
                <a:latin typeface="Arial"/>
                <a:ea typeface="Arial"/>
                <a:cs typeface="Arial"/>
                <a:sym typeface="Arial"/>
              </a:defRPr>
            </a:lvl7pPr>
            <a:lvl8pPr indent="0" lvl="7" marL="0" marR="0" rtl="0" algn="r">
              <a:spcBef>
                <a:spcPts val="0"/>
              </a:spcBef>
              <a:spcAft>
                <a:spcPts val="0"/>
              </a:spcAft>
              <a:buNone/>
              <a:defRPr b="0" i="0" sz="1100" u="none" cap="none" strike="noStrike">
                <a:solidFill>
                  <a:srgbClr val="888888"/>
                </a:solidFill>
                <a:latin typeface="Arial"/>
                <a:ea typeface="Arial"/>
                <a:cs typeface="Arial"/>
                <a:sym typeface="Arial"/>
              </a:defRPr>
            </a:lvl8pPr>
            <a:lvl9pPr indent="0" lvl="8" marL="0" marR="0" rtl="0" algn="r">
              <a:spcBef>
                <a:spcPts val="0"/>
              </a:spcBef>
              <a:spcAft>
                <a:spcPts val="0"/>
              </a:spcAft>
              <a:buNone/>
              <a:defRPr b="0" i="0" sz="11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4" name="Shape 104"/>
        <p:cNvGrpSpPr/>
        <p:nvPr/>
      </p:nvGrpSpPr>
      <p:grpSpPr>
        <a:xfrm>
          <a:off x="0" y="0"/>
          <a:ext cx="0" cy="0"/>
          <a:chOff x="0" y="0"/>
          <a:chExt cx="0" cy="0"/>
        </a:xfrm>
      </p:grpSpPr>
      <p:sp>
        <p:nvSpPr>
          <p:cNvPr id="105" name="Google Shape;105;p21"/>
          <p:cNvSpPr txBox="1"/>
          <p:nvPr>
            <p:ph type="title"/>
          </p:nvPr>
        </p:nvSpPr>
        <p:spPr>
          <a:xfrm>
            <a:off x="944510" y="205596"/>
            <a:ext cx="7741800" cy="864600"/>
          </a:xfrm>
          <a:prstGeom prst="rect">
            <a:avLst/>
          </a:prstGeom>
          <a:noFill/>
          <a:ln>
            <a:noFill/>
          </a:ln>
        </p:spPr>
        <p:txBody>
          <a:bodyPr anchorCtr="0" anchor="ctr" bIns="57150" lIns="57150" spcFirstLastPara="1" rIns="57150" wrap="square" tIns="57150"/>
          <a:lstStyle>
            <a:lvl1pPr lvl="0" rtl="0" algn="l">
              <a:spcBef>
                <a:spcPts val="0"/>
              </a:spcBef>
              <a:spcAft>
                <a:spcPts val="0"/>
              </a:spcAft>
              <a:buSzPts val="900"/>
              <a:buChar char="●"/>
              <a:defRPr/>
            </a:lvl1pPr>
            <a:lvl2pPr lvl="1" rtl="0" algn="l">
              <a:spcBef>
                <a:spcPts val="0"/>
              </a:spcBef>
              <a:spcAft>
                <a:spcPts val="0"/>
              </a:spcAft>
              <a:buSzPts val="900"/>
              <a:buChar char="○"/>
              <a:defRPr/>
            </a:lvl2pPr>
            <a:lvl3pPr lvl="2" rtl="0" algn="l">
              <a:spcBef>
                <a:spcPts val="0"/>
              </a:spcBef>
              <a:spcAft>
                <a:spcPts val="0"/>
              </a:spcAft>
              <a:buSzPts val="900"/>
              <a:buChar char="■"/>
              <a:defRPr/>
            </a:lvl3pPr>
            <a:lvl4pPr lvl="3" rtl="0" algn="l">
              <a:spcBef>
                <a:spcPts val="0"/>
              </a:spcBef>
              <a:spcAft>
                <a:spcPts val="0"/>
              </a:spcAft>
              <a:buSzPts val="900"/>
              <a:buChar char="●"/>
              <a:defRPr/>
            </a:lvl4pPr>
            <a:lvl5pPr lvl="4" rtl="0" algn="l">
              <a:spcBef>
                <a:spcPts val="0"/>
              </a:spcBef>
              <a:spcAft>
                <a:spcPts val="0"/>
              </a:spcAft>
              <a:buSzPts val="900"/>
              <a:buChar char="○"/>
              <a:defRPr/>
            </a:lvl5pPr>
            <a:lvl6pPr lvl="5" marL="304800" rtl="0" algn="l">
              <a:spcBef>
                <a:spcPts val="0"/>
              </a:spcBef>
              <a:spcAft>
                <a:spcPts val="0"/>
              </a:spcAft>
              <a:buSzPts val="900"/>
              <a:buChar char="■"/>
              <a:defRPr/>
            </a:lvl6pPr>
            <a:lvl7pPr lvl="6" marL="609600" rtl="0" algn="l">
              <a:spcBef>
                <a:spcPts val="0"/>
              </a:spcBef>
              <a:spcAft>
                <a:spcPts val="0"/>
              </a:spcAft>
              <a:buSzPts val="900"/>
              <a:buChar char="●"/>
              <a:defRPr/>
            </a:lvl7pPr>
            <a:lvl8pPr lvl="7" marL="914400" rtl="0" algn="l">
              <a:spcBef>
                <a:spcPts val="0"/>
              </a:spcBef>
              <a:spcAft>
                <a:spcPts val="0"/>
              </a:spcAft>
              <a:buSzPts val="900"/>
              <a:buChar char="○"/>
              <a:defRPr/>
            </a:lvl8pPr>
            <a:lvl9pPr lvl="8" marL="1219200" rtl="0" algn="l">
              <a:spcBef>
                <a:spcPts val="0"/>
              </a:spcBef>
              <a:spcAft>
                <a:spcPts val="0"/>
              </a:spcAft>
              <a:buSzPts val="900"/>
              <a:buChar char="■"/>
              <a:defRPr/>
            </a:lvl9pPr>
          </a:lstStyle>
          <a:p/>
        </p:txBody>
      </p:sp>
      <p:sp>
        <p:nvSpPr>
          <p:cNvPr id="106" name="Google Shape;106;p21"/>
          <p:cNvSpPr txBox="1"/>
          <p:nvPr>
            <p:ph idx="1" type="body"/>
          </p:nvPr>
        </p:nvSpPr>
        <p:spPr>
          <a:xfrm>
            <a:off x="944510" y="1344071"/>
            <a:ext cx="7741800" cy="34230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None/>
              <a:defRPr/>
            </a:lvl1pPr>
            <a:lvl2pPr indent="-228600" lvl="1" marL="914400" rtl="0">
              <a:spcBef>
                <a:spcPts val="500"/>
              </a:spcBef>
              <a:spcAft>
                <a:spcPts val="0"/>
              </a:spcAft>
              <a:buSzPts val="900"/>
              <a:buNone/>
              <a:defRPr/>
            </a:lvl2pPr>
            <a:lvl3pPr indent="-285750" lvl="2" marL="1371600" rtl="0">
              <a:spcBef>
                <a:spcPts val="400"/>
              </a:spcBef>
              <a:spcAft>
                <a:spcPts val="0"/>
              </a:spcAft>
              <a:buSzPts val="900"/>
              <a:buChar char="•"/>
              <a:defRPr/>
            </a:lvl3pPr>
            <a:lvl4pPr indent="-285750" lvl="3" marL="1828800" rtl="0">
              <a:spcBef>
                <a:spcPts val="400"/>
              </a:spcBef>
              <a:spcAft>
                <a:spcPts val="0"/>
              </a:spcAft>
              <a:buSzPts val="900"/>
              <a:buChar char="–"/>
              <a:defRPr/>
            </a:lvl4pPr>
            <a:lvl5pPr indent="-285750" lvl="4" marL="2286000" rtl="0">
              <a:spcBef>
                <a:spcPts val="400"/>
              </a:spcBef>
              <a:spcAft>
                <a:spcPts val="0"/>
              </a:spcAft>
              <a:buSzPts val="900"/>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107" name="Google Shape;107;p21"/>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08" name="Google Shape;108;p21"/>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09" name="Google Shape;109;p21"/>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0" name="Shape 110"/>
        <p:cNvGrpSpPr/>
        <p:nvPr/>
      </p:nvGrpSpPr>
      <p:grpSpPr>
        <a:xfrm>
          <a:off x="0" y="0"/>
          <a:ext cx="0" cy="0"/>
          <a:chOff x="0" y="0"/>
          <a:chExt cx="0" cy="0"/>
        </a:xfrm>
      </p:grpSpPr>
      <p:sp>
        <p:nvSpPr>
          <p:cNvPr id="111" name="Google Shape;111;p22"/>
          <p:cNvSpPr txBox="1"/>
          <p:nvPr>
            <p:ph type="title"/>
          </p:nvPr>
        </p:nvSpPr>
        <p:spPr>
          <a:xfrm>
            <a:off x="944510" y="205596"/>
            <a:ext cx="7741800" cy="864600"/>
          </a:xfrm>
          <a:prstGeom prst="rect">
            <a:avLst/>
          </a:prstGeom>
          <a:noFill/>
          <a:ln>
            <a:noFill/>
          </a:ln>
        </p:spPr>
        <p:txBody>
          <a:bodyPr anchorCtr="0" anchor="ctr" bIns="57150" lIns="57150" spcFirstLastPara="1" rIns="57150" wrap="square" tIns="57150"/>
          <a:lstStyle>
            <a:lvl1pPr lvl="0" rtl="0" algn="l">
              <a:spcBef>
                <a:spcPts val="0"/>
              </a:spcBef>
              <a:spcAft>
                <a:spcPts val="0"/>
              </a:spcAft>
              <a:buSzPts val="900"/>
              <a:buChar char="●"/>
              <a:defRPr/>
            </a:lvl1pPr>
            <a:lvl2pPr lvl="1" rtl="0" algn="l">
              <a:spcBef>
                <a:spcPts val="0"/>
              </a:spcBef>
              <a:spcAft>
                <a:spcPts val="0"/>
              </a:spcAft>
              <a:buSzPts val="900"/>
              <a:buChar char="○"/>
              <a:defRPr/>
            </a:lvl2pPr>
            <a:lvl3pPr lvl="2" rtl="0" algn="l">
              <a:spcBef>
                <a:spcPts val="0"/>
              </a:spcBef>
              <a:spcAft>
                <a:spcPts val="0"/>
              </a:spcAft>
              <a:buSzPts val="900"/>
              <a:buChar char="■"/>
              <a:defRPr/>
            </a:lvl3pPr>
            <a:lvl4pPr lvl="3" rtl="0" algn="l">
              <a:spcBef>
                <a:spcPts val="0"/>
              </a:spcBef>
              <a:spcAft>
                <a:spcPts val="0"/>
              </a:spcAft>
              <a:buSzPts val="900"/>
              <a:buChar char="●"/>
              <a:defRPr/>
            </a:lvl4pPr>
            <a:lvl5pPr lvl="4" rtl="0" algn="l">
              <a:spcBef>
                <a:spcPts val="0"/>
              </a:spcBef>
              <a:spcAft>
                <a:spcPts val="0"/>
              </a:spcAft>
              <a:buSzPts val="900"/>
              <a:buChar char="○"/>
              <a:defRPr/>
            </a:lvl5pPr>
            <a:lvl6pPr lvl="5" marL="304800" rtl="0" algn="l">
              <a:spcBef>
                <a:spcPts val="0"/>
              </a:spcBef>
              <a:spcAft>
                <a:spcPts val="0"/>
              </a:spcAft>
              <a:buSzPts val="900"/>
              <a:buChar char="■"/>
              <a:defRPr/>
            </a:lvl6pPr>
            <a:lvl7pPr lvl="6" marL="609600" rtl="0" algn="l">
              <a:spcBef>
                <a:spcPts val="0"/>
              </a:spcBef>
              <a:spcAft>
                <a:spcPts val="0"/>
              </a:spcAft>
              <a:buSzPts val="900"/>
              <a:buChar char="●"/>
              <a:defRPr/>
            </a:lvl7pPr>
            <a:lvl8pPr lvl="7" marL="914400" rtl="0" algn="l">
              <a:spcBef>
                <a:spcPts val="0"/>
              </a:spcBef>
              <a:spcAft>
                <a:spcPts val="0"/>
              </a:spcAft>
              <a:buSzPts val="900"/>
              <a:buChar char="○"/>
              <a:defRPr/>
            </a:lvl8pPr>
            <a:lvl9pPr lvl="8" marL="1219200" rtl="0" algn="l">
              <a:spcBef>
                <a:spcPts val="0"/>
              </a:spcBef>
              <a:spcAft>
                <a:spcPts val="0"/>
              </a:spcAft>
              <a:buSzPts val="900"/>
              <a:buChar char="■"/>
              <a:defRPr/>
            </a:lvl9pPr>
          </a:lstStyle>
          <a:p/>
        </p:txBody>
      </p:sp>
      <p:sp>
        <p:nvSpPr>
          <p:cNvPr id="112" name="Google Shape;112;p22"/>
          <p:cNvSpPr txBox="1"/>
          <p:nvPr>
            <p:ph idx="1" type="body"/>
          </p:nvPr>
        </p:nvSpPr>
        <p:spPr>
          <a:xfrm>
            <a:off x="609600" y="1599016"/>
            <a:ext cx="5403900" cy="45207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None/>
              <a:defRPr/>
            </a:lvl1pPr>
            <a:lvl2pPr indent="-228600" lvl="1" marL="914400" rtl="0">
              <a:spcBef>
                <a:spcPts val="500"/>
              </a:spcBef>
              <a:spcAft>
                <a:spcPts val="0"/>
              </a:spcAft>
              <a:buSzPts val="900"/>
              <a:buNone/>
              <a:defRPr/>
            </a:lvl2pPr>
            <a:lvl3pPr indent="-285750" lvl="2" marL="1371600" rtl="0">
              <a:spcBef>
                <a:spcPts val="400"/>
              </a:spcBef>
              <a:spcAft>
                <a:spcPts val="0"/>
              </a:spcAft>
              <a:buClr>
                <a:srgbClr val="3D4A4E"/>
              </a:buClr>
              <a:buSzPts val="900"/>
              <a:buFont typeface="Noto Symbol"/>
              <a:buChar char="▪"/>
              <a:defRPr/>
            </a:lvl3pPr>
            <a:lvl4pPr indent="-285750" lvl="3" marL="1828800" rtl="0">
              <a:spcBef>
                <a:spcPts val="400"/>
              </a:spcBef>
              <a:spcAft>
                <a:spcPts val="0"/>
              </a:spcAft>
              <a:buClr>
                <a:srgbClr val="3D4A4E"/>
              </a:buClr>
              <a:buSzPts val="900"/>
              <a:buFont typeface="Noto Symbol"/>
              <a:buChar char="▪"/>
              <a:defRPr/>
            </a:lvl4pPr>
            <a:lvl5pPr indent="-285750" lvl="4" marL="2286000" rtl="0">
              <a:spcBef>
                <a:spcPts val="400"/>
              </a:spcBef>
              <a:spcAft>
                <a:spcPts val="0"/>
              </a:spcAft>
              <a:buClr>
                <a:srgbClr val="3D4A4E"/>
              </a:buClr>
              <a:buSzPts val="900"/>
              <a:buFont typeface="Noto Symbol"/>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113" name="Google Shape;113;p22"/>
          <p:cNvSpPr txBox="1"/>
          <p:nvPr>
            <p:ph idx="2" type="body"/>
          </p:nvPr>
        </p:nvSpPr>
        <p:spPr>
          <a:xfrm>
            <a:off x="6165850" y="1599016"/>
            <a:ext cx="5403900" cy="45207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None/>
              <a:defRPr/>
            </a:lvl1pPr>
            <a:lvl2pPr indent="-228600" lvl="1" marL="914400" rtl="0">
              <a:spcBef>
                <a:spcPts val="500"/>
              </a:spcBef>
              <a:spcAft>
                <a:spcPts val="0"/>
              </a:spcAft>
              <a:buSzPts val="900"/>
              <a:buNone/>
              <a:defRPr/>
            </a:lvl2pPr>
            <a:lvl3pPr indent="-285750" lvl="2" marL="1371600" rtl="0">
              <a:spcBef>
                <a:spcPts val="400"/>
              </a:spcBef>
              <a:spcAft>
                <a:spcPts val="0"/>
              </a:spcAft>
              <a:buSzPts val="900"/>
              <a:buChar char="•"/>
              <a:defRPr/>
            </a:lvl3pPr>
            <a:lvl4pPr indent="-285750" lvl="3" marL="1828800" rtl="0">
              <a:spcBef>
                <a:spcPts val="400"/>
              </a:spcBef>
              <a:spcAft>
                <a:spcPts val="0"/>
              </a:spcAft>
              <a:buSzPts val="900"/>
              <a:buChar char="–"/>
              <a:defRPr/>
            </a:lvl4pPr>
            <a:lvl5pPr indent="-285750" lvl="4" marL="2286000" rtl="0">
              <a:spcBef>
                <a:spcPts val="400"/>
              </a:spcBef>
              <a:spcAft>
                <a:spcPts val="0"/>
              </a:spcAft>
              <a:buSzPts val="900"/>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114" name="Google Shape;114;p22"/>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15" name="Google Shape;115;p22"/>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16" name="Google Shape;116;p22"/>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17" name="Shape 117"/>
        <p:cNvGrpSpPr/>
        <p:nvPr/>
      </p:nvGrpSpPr>
      <p:grpSpPr>
        <a:xfrm>
          <a:off x="0" y="0"/>
          <a:ext cx="0" cy="0"/>
          <a:chOff x="0" y="0"/>
          <a:chExt cx="0" cy="0"/>
        </a:xfrm>
      </p:grpSpPr>
      <p:sp>
        <p:nvSpPr>
          <p:cNvPr id="118" name="Google Shape;118;p23"/>
          <p:cNvSpPr txBox="1"/>
          <p:nvPr>
            <p:ph type="title"/>
          </p:nvPr>
        </p:nvSpPr>
        <p:spPr>
          <a:xfrm>
            <a:off x="944510" y="205596"/>
            <a:ext cx="7741800" cy="864600"/>
          </a:xfrm>
          <a:prstGeom prst="rect">
            <a:avLst/>
          </a:prstGeom>
          <a:noFill/>
          <a:ln>
            <a:noFill/>
          </a:ln>
        </p:spPr>
        <p:txBody>
          <a:bodyPr anchorCtr="0" anchor="ctr" bIns="57150" lIns="57150" spcFirstLastPara="1" rIns="57150" wrap="square" tIns="57150"/>
          <a:lstStyle>
            <a:lvl1pPr lvl="0" rtl="0" algn="l">
              <a:spcBef>
                <a:spcPts val="0"/>
              </a:spcBef>
              <a:spcAft>
                <a:spcPts val="0"/>
              </a:spcAft>
              <a:buSzPts val="900"/>
              <a:buChar char="●"/>
              <a:defRPr/>
            </a:lvl1pPr>
            <a:lvl2pPr lvl="1" rtl="0" algn="l">
              <a:spcBef>
                <a:spcPts val="0"/>
              </a:spcBef>
              <a:spcAft>
                <a:spcPts val="0"/>
              </a:spcAft>
              <a:buSzPts val="900"/>
              <a:buChar char="○"/>
              <a:defRPr/>
            </a:lvl2pPr>
            <a:lvl3pPr lvl="2" rtl="0" algn="l">
              <a:spcBef>
                <a:spcPts val="0"/>
              </a:spcBef>
              <a:spcAft>
                <a:spcPts val="0"/>
              </a:spcAft>
              <a:buSzPts val="900"/>
              <a:buChar char="■"/>
              <a:defRPr/>
            </a:lvl3pPr>
            <a:lvl4pPr lvl="3" rtl="0" algn="l">
              <a:spcBef>
                <a:spcPts val="0"/>
              </a:spcBef>
              <a:spcAft>
                <a:spcPts val="0"/>
              </a:spcAft>
              <a:buSzPts val="900"/>
              <a:buChar char="●"/>
              <a:defRPr/>
            </a:lvl4pPr>
            <a:lvl5pPr lvl="4" rtl="0" algn="l">
              <a:spcBef>
                <a:spcPts val="0"/>
              </a:spcBef>
              <a:spcAft>
                <a:spcPts val="0"/>
              </a:spcAft>
              <a:buSzPts val="900"/>
              <a:buChar char="○"/>
              <a:defRPr/>
            </a:lvl5pPr>
            <a:lvl6pPr lvl="5" marL="304800" rtl="0" algn="l">
              <a:spcBef>
                <a:spcPts val="0"/>
              </a:spcBef>
              <a:spcAft>
                <a:spcPts val="0"/>
              </a:spcAft>
              <a:buSzPts val="900"/>
              <a:buChar char="■"/>
              <a:defRPr/>
            </a:lvl6pPr>
            <a:lvl7pPr lvl="6" marL="609600" rtl="0" algn="l">
              <a:spcBef>
                <a:spcPts val="0"/>
              </a:spcBef>
              <a:spcAft>
                <a:spcPts val="0"/>
              </a:spcAft>
              <a:buSzPts val="900"/>
              <a:buChar char="●"/>
              <a:defRPr/>
            </a:lvl7pPr>
            <a:lvl8pPr lvl="7" marL="914400" rtl="0" algn="l">
              <a:spcBef>
                <a:spcPts val="0"/>
              </a:spcBef>
              <a:spcAft>
                <a:spcPts val="0"/>
              </a:spcAft>
              <a:buSzPts val="900"/>
              <a:buChar char="○"/>
              <a:defRPr/>
            </a:lvl8pPr>
            <a:lvl9pPr lvl="8" marL="1219200" rtl="0" algn="l">
              <a:spcBef>
                <a:spcPts val="0"/>
              </a:spcBef>
              <a:spcAft>
                <a:spcPts val="0"/>
              </a:spcAft>
              <a:buSzPts val="900"/>
              <a:buChar char="■"/>
              <a:defRPr/>
            </a:lvl9pPr>
          </a:lstStyle>
          <a:p/>
        </p:txBody>
      </p:sp>
      <p:sp>
        <p:nvSpPr>
          <p:cNvPr id="119" name="Google Shape;119;p23"/>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20" name="Google Shape;120;p23"/>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21" name="Google Shape;121;p23"/>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24"/>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24" name="Google Shape;124;p24"/>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25" name="Google Shape;125;p24"/>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26" name="Shape 126"/>
        <p:cNvGrpSpPr/>
        <p:nvPr/>
      </p:nvGrpSpPr>
      <p:grpSpPr>
        <a:xfrm>
          <a:off x="0" y="0"/>
          <a:ext cx="0" cy="0"/>
          <a:chOff x="0" y="0"/>
          <a:chExt cx="0" cy="0"/>
        </a:xfrm>
      </p:grpSpPr>
      <p:sp>
        <p:nvSpPr>
          <p:cNvPr id="127" name="Google Shape;127;p25"/>
          <p:cNvSpPr txBox="1"/>
          <p:nvPr>
            <p:ph type="title"/>
          </p:nvPr>
        </p:nvSpPr>
        <p:spPr>
          <a:xfrm>
            <a:off x="457204" y="204788"/>
            <a:ext cx="3008400" cy="871500"/>
          </a:xfrm>
          <a:prstGeom prst="rect">
            <a:avLst/>
          </a:prstGeom>
          <a:noFill/>
          <a:ln>
            <a:noFill/>
          </a:ln>
        </p:spPr>
        <p:txBody>
          <a:bodyPr anchorCtr="0" anchor="b" bIns="57150" lIns="57150" spcFirstLastPara="1" rIns="57150" wrap="square" tIns="57150"/>
          <a:lstStyle>
            <a:lvl1pPr lvl="0" rtl="0" algn="l">
              <a:spcBef>
                <a:spcPts val="0"/>
              </a:spcBef>
              <a:spcAft>
                <a:spcPts val="0"/>
              </a:spcAft>
              <a:buSzPts val="900"/>
              <a:buChar char="●"/>
              <a:defRPr/>
            </a:lvl1pPr>
            <a:lvl2pPr lvl="1" rtl="0">
              <a:spcBef>
                <a:spcPts val="0"/>
              </a:spcBef>
              <a:spcAft>
                <a:spcPts val="0"/>
              </a:spcAft>
              <a:buSzPts val="900"/>
              <a:buChar char="○"/>
              <a:defRPr/>
            </a:lvl2pPr>
            <a:lvl3pPr lvl="2" rtl="0">
              <a:spcBef>
                <a:spcPts val="0"/>
              </a:spcBef>
              <a:spcAft>
                <a:spcPts val="0"/>
              </a:spcAft>
              <a:buSzPts val="900"/>
              <a:buChar char="■"/>
              <a:defRPr/>
            </a:lvl3pPr>
            <a:lvl4pPr lvl="3" rtl="0">
              <a:spcBef>
                <a:spcPts val="0"/>
              </a:spcBef>
              <a:spcAft>
                <a:spcPts val="0"/>
              </a:spcAft>
              <a:buSzPts val="900"/>
              <a:buChar char="●"/>
              <a:defRPr/>
            </a:lvl4pPr>
            <a:lvl5pPr lvl="4" rtl="0">
              <a:spcBef>
                <a:spcPts val="0"/>
              </a:spcBef>
              <a:spcAft>
                <a:spcPts val="0"/>
              </a:spcAft>
              <a:buSzPts val="900"/>
              <a:buChar char="○"/>
              <a:defRPr/>
            </a:lvl5pPr>
            <a:lvl6pPr lvl="5" rtl="0">
              <a:spcBef>
                <a:spcPts val="0"/>
              </a:spcBef>
              <a:spcAft>
                <a:spcPts val="0"/>
              </a:spcAft>
              <a:buSzPts val="900"/>
              <a:buChar char="■"/>
              <a:defRPr/>
            </a:lvl6pPr>
            <a:lvl7pPr lvl="6" rtl="0">
              <a:spcBef>
                <a:spcPts val="0"/>
              </a:spcBef>
              <a:spcAft>
                <a:spcPts val="0"/>
              </a:spcAft>
              <a:buSzPts val="900"/>
              <a:buChar char="●"/>
              <a:defRPr/>
            </a:lvl7pPr>
            <a:lvl8pPr lvl="7" rtl="0">
              <a:spcBef>
                <a:spcPts val="0"/>
              </a:spcBef>
              <a:spcAft>
                <a:spcPts val="0"/>
              </a:spcAft>
              <a:buSzPts val="900"/>
              <a:buChar char="○"/>
              <a:defRPr/>
            </a:lvl8pPr>
            <a:lvl9pPr lvl="8" rtl="0">
              <a:spcBef>
                <a:spcPts val="0"/>
              </a:spcBef>
              <a:spcAft>
                <a:spcPts val="0"/>
              </a:spcAft>
              <a:buSzPts val="900"/>
              <a:buChar char="■"/>
              <a:defRPr/>
            </a:lvl9pPr>
          </a:lstStyle>
          <a:p/>
        </p:txBody>
      </p:sp>
      <p:sp>
        <p:nvSpPr>
          <p:cNvPr id="128" name="Google Shape;128;p25"/>
          <p:cNvSpPr txBox="1"/>
          <p:nvPr>
            <p:ph idx="1" type="body"/>
          </p:nvPr>
        </p:nvSpPr>
        <p:spPr>
          <a:xfrm>
            <a:off x="3575050" y="204789"/>
            <a:ext cx="5111700" cy="43899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None/>
              <a:defRPr/>
            </a:lvl1pPr>
            <a:lvl2pPr indent="-228600" lvl="1" marL="914400" rtl="0">
              <a:spcBef>
                <a:spcPts val="500"/>
              </a:spcBef>
              <a:spcAft>
                <a:spcPts val="0"/>
              </a:spcAft>
              <a:buSzPts val="900"/>
              <a:buNone/>
              <a:defRPr/>
            </a:lvl2pPr>
            <a:lvl3pPr indent="-285750" lvl="2" marL="1371600" rtl="0">
              <a:spcBef>
                <a:spcPts val="400"/>
              </a:spcBef>
              <a:spcAft>
                <a:spcPts val="0"/>
              </a:spcAft>
              <a:buClr>
                <a:srgbClr val="3D4A4E"/>
              </a:buClr>
              <a:buSzPts val="900"/>
              <a:buFont typeface="Noto Symbol"/>
              <a:buChar char="▪"/>
              <a:defRPr/>
            </a:lvl3pPr>
            <a:lvl4pPr indent="-285750" lvl="3" marL="1828800" rtl="0">
              <a:spcBef>
                <a:spcPts val="400"/>
              </a:spcBef>
              <a:spcAft>
                <a:spcPts val="0"/>
              </a:spcAft>
              <a:buClr>
                <a:srgbClr val="3D4A4E"/>
              </a:buClr>
              <a:buSzPts val="900"/>
              <a:buFont typeface="Noto Symbol"/>
              <a:buChar char="▪"/>
              <a:defRPr/>
            </a:lvl4pPr>
            <a:lvl5pPr indent="-285750" lvl="4" marL="2286000" rtl="0">
              <a:spcBef>
                <a:spcPts val="400"/>
              </a:spcBef>
              <a:spcAft>
                <a:spcPts val="0"/>
              </a:spcAft>
              <a:buClr>
                <a:srgbClr val="3D4A4E"/>
              </a:buClr>
              <a:buSzPts val="900"/>
              <a:buFont typeface="Noto Symbol"/>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129" name="Google Shape;129;p25"/>
          <p:cNvSpPr txBox="1"/>
          <p:nvPr>
            <p:ph idx="2" type="body"/>
          </p:nvPr>
        </p:nvSpPr>
        <p:spPr>
          <a:xfrm>
            <a:off x="457204" y="1076328"/>
            <a:ext cx="3008400" cy="35184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Font typeface="Calibri"/>
              <a:buNone/>
              <a:defRPr/>
            </a:lvl1pPr>
            <a:lvl2pPr indent="-228600" lvl="1" marL="914400" rtl="0">
              <a:spcBef>
                <a:spcPts val="500"/>
              </a:spcBef>
              <a:spcAft>
                <a:spcPts val="0"/>
              </a:spcAft>
              <a:buSzPts val="900"/>
              <a:buFont typeface="Helvetica Neue"/>
              <a:buNone/>
              <a:defRPr/>
            </a:lvl2pPr>
            <a:lvl3pPr indent="-228600" lvl="2" marL="1371600" rtl="0">
              <a:spcBef>
                <a:spcPts val="400"/>
              </a:spcBef>
              <a:spcAft>
                <a:spcPts val="0"/>
              </a:spcAft>
              <a:buSzPts val="900"/>
              <a:buFont typeface="Calibri"/>
              <a:buNone/>
              <a:defRPr/>
            </a:lvl3pPr>
            <a:lvl4pPr indent="-228600" lvl="3" marL="1828800" rtl="0">
              <a:spcBef>
                <a:spcPts val="400"/>
              </a:spcBef>
              <a:spcAft>
                <a:spcPts val="0"/>
              </a:spcAft>
              <a:buSzPts val="900"/>
              <a:buFont typeface="Calibri"/>
              <a:buNone/>
              <a:defRPr/>
            </a:lvl4pPr>
            <a:lvl5pPr indent="-228600" lvl="4" marL="2286000" rtl="0">
              <a:spcBef>
                <a:spcPts val="400"/>
              </a:spcBef>
              <a:spcAft>
                <a:spcPts val="0"/>
              </a:spcAft>
              <a:buSzPts val="900"/>
              <a:buFont typeface="Calibri"/>
              <a:buNone/>
              <a:defRPr/>
            </a:lvl5pPr>
            <a:lvl6pPr indent="-228600" lvl="5" marL="2743200" rtl="0">
              <a:spcBef>
                <a:spcPts val="400"/>
              </a:spcBef>
              <a:spcAft>
                <a:spcPts val="0"/>
              </a:spcAft>
              <a:buSzPts val="900"/>
              <a:buFont typeface="Calibri"/>
              <a:buNone/>
              <a:defRPr/>
            </a:lvl6pPr>
            <a:lvl7pPr indent="-228600" lvl="6" marL="3200400" rtl="0">
              <a:spcBef>
                <a:spcPts val="400"/>
              </a:spcBef>
              <a:spcAft>
                <a:spcPts val="0"/>
              </a:spcAft>
              <a:buSzPts val="900"/>
              <a:buFont typeface="Calibri"/>
              <a:buNone/>
              <a:defRPr/>
            </a:lvl7pPr>
            <a:lvl8pPr indent="-228600" lvl="7" marL="3657600" rtl="0">
              <a:spcBef>
                <a:spcPts val="400"/>
              </a:spcBef>
              <a:spcAft>
                <a:spcPts val="0"/>
              </a:spcAft>
              <a:buSzPts val="900"/>
              <a:buFont typeface="Calibri"/>
              <a:buNone/>
              <a:defRPr/>
            </a:lvl8pPr>
            <a:lvl9pPr indent="-228600" lvl="8" marL="4114800" rtl="0">
              <a:spcBef>
                <a:spcPts val="400"/>
              </a:spcBef>
              <a:spcAft>
                <a:spcPts val="0"/>
              </a:spcAft>
              <a:buSzPts val="900"/>
              <a:buFont typeface="Calibri"/>
              <a:buNone/>
              <a:defRPr/>
            </a:lvl9pPr>
          </a:lstStyle>
          <a:p/>
        </p:txBody>
      </p:sp>
      <p:sp>
        <p:nvSpPr>
          <p:cNvPr id="130" name="Google Shape;130;p25"/>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31" name="Google Shape;131;p25"/>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32" name="Google Shape;132;p25"/>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33" name="Shape 133"/>
        <p:cNvGrpSpPr/>
        <p:nvPr/>
      </p:nvGrpSpPr>
      <p:grpSpPr>
        <a:xfrm>
          <a:off x="0" y="0"/>
          <a:ext cx="0" cy="0"/>
          <a:chOff x="0" y="0"/>
          <a:chExt cx="0" cy="0"/>
        </a:xfrm>
      </p:grpSpPr>
      <p:sp>
        <p:nvSpPr>
          <p:cNvPr id="134" name="Google Shape;134;p26"/>
          <p:cNvSpPr txBox="1"/>
          <p:nvPr>
            <p:ph type="title"/>
          </p:nvPr>
        </p:nvSpPr>
        <p:spPr>
          <a:xfrm>
            <a:off x="1792288" y="3600452"/>
            <a:ext cx="5486400" cy="425100"/>
          </a:xfrm>
          <a:prstGeom prst="rect">
            <a:avLst/>
          </a:prstGeom>
          <a:noFill/>
          <a:ln>
            <a:noFill/>
          </a:ln>
        </p:spPr>
        <p:txBody>
          <a:bodyPr anchorCtr="0" anchor="b" bIns="57150" lIns="57150" spcFirstLastPara="1" rIns="57150" wrap="square" tIns="57150"/>
          <a:lstStyle>
            <a:lvl1pPr lvl="0" rtl="0" algn="l">
              <a:spcBef>
                <a:spcPts val="0"/>
              </a:spcBef>
              <a:spcAft>
                <a:spcPts val="0"/>
              </a:spcAft>
              <a:buSzPts val="900"/>
              <a:buChar char="●"/>
              <a:defRPr/>
            </a:lvl1pPr>
            <a:lvl2pPr lvl="1" rtl="0">
              <a:spcBef>
                <a:spcPts val="0"/>
              </a:spcBef>
              <a:spcAft>
                <a:spcPts val="0"/>
              </a:spcAft>
              <a:buSzPts val="900"/>
              <a:buChar char="○"/>
              <a:defRPr/>
            </a:lvl2pPr>
            <a:lvl3pPr lvl="2" rtl="0">
              <a:spcBef>
                <a:spcPts val="0"/>
              </a:spcBef>
              <a:spcAft>
                <a:spcPts val="0"/>
              </a:spcAft>
              <a:buSzPts val="900"/>
              <a:buChar char="■"/>
              <a:defRPr/>
            </a:lvl3pPr>
            <a:lvl4pPr lvl="3" rtl="0">
              <a:spcBef>
                <a:spcPts val="0"/>
              </a:spcBef>
              <a:spcAft>
                <a:spcPts val="0"/>
              </a:spcAft>
              <a:buSzPts val="900"/>
              <a:buChar char="●"/>
              <a:defRPr/>
            </a:lvl4pPr>
            <a:lvl5pPr lvl="4" rtl="0">
              <a:spcBef>
                <a:spcPts val="0"/>
              </a:spcBef>
              <a:spcAft>
                <a:spcPts val="0"/>
              </a:spcAft>
              <a:buSzPts val="900"/>
              <a:buChar char="○"/>
              <a:defRPr/>
            </a:lvl5pPr>
            <a:lvl6pPr lvl="5" rtl="0">
              <a:spcBef>
                <a:spcPts val="0"/>
              </a:spcBef>
              <a:spcAft>
                <a:spcPts val="0"/>
              </a:spcAft>
              <a:buSzPts val="900"/>
              <a:buChar char="■"/>
              <a:defRPr/>
            </a:lvl6pPr>
            <a:lvl7pPr lvl="6" rtl="0">
              <a:spcBef>
                <a:spcPts val="0"/>
              </a:spcBef>
              <a:spcAft>
                <a:spcPts val="0"/>
              </a:spcAft>
              <a:buSzPts val="900"/>
              <a:buChar char="●"/>
              <a:defRPr/>
            </a:lvl7pPr>
            <a:lvl8pPr lvl="7" rtl="0">
              <a:spcBef>
                <a:spcPts val="0"/>
              </a:spcBef>
              <a:spcAft>
                <a:spcPts val="0"/>
              </a:spcAft>
              <a:buSzPts val="900"/>
              <a:buChar char="○"/>
              <a:defRPr/>
            </a:lvl8pPr>
            <a:lvl9pPr lvl="8" rtl="0">
              <a:spcBef>
                <a:spcPts val="0"/>
              </a:spcBef>
              <a:spcAft>
                <a:spcPts val="0"/>
              </a:spcAft>
              <a:buSzPts val="900"/>
              <a:buChar char="■"/>
              <a:defRPr/>
            </a:lvl9pPr>
          </a:lstStyle>
          <a:p/>
        </p:txBody>
      </p:sp>
      <p:sp>
        <p:nvSpPr>
          <p:cNvPr id="135" name="Google Shape;135;p26"/>
          <p:cNvSpPr/>
          <p:nvPr>
            <p:ph idx="2" type="pic"/>
          </p:nvPr>
        </p:nvSpPr>
        <p:spPr>
          <a:xfrm>
            <a:off x="1792288" y="459581"/>
            <a:ext cx="5486400" cy="3086100"/>
          </a:xfrm>
          <a:prstGeom prst="rect">
            <a:avLst/>
          </a:prstGeom>
          <a:noFill/>
          <a:ln>
            <a:noFill/>
          </a:ln>
        </p:spPr>
      </p:sp>
      <p:sp>
        <p:nvSpPr>
          <p:cNvPr id="136" name="Google Shape;136;p26"/>
          <p:cNvSpPr txBox="1"/>
          <p:nvPr>
            <p:ph idx="1" type="body"/>
          </p:nvPr>
        </p:nvSpPr>
        <p:spPr>
          <a:xfrm>
            <a:off x="1792288" y="4025504"/>
            <a:ext cx="5486400" cy="6036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Font typeface="Calibri"/>
              <a:buNone/>
              <a:defRPr/>
            </a:lvl1pPr>
            <a:lvl2pPr indent="-228600" lvl="1" marL="914400" rtl="0">
              <a:spcBef>
                <a:spcPts val="500"/>
              </a:spcBef>
              <a:spcAft>
                <a:spcPts val="0"/>
              </a:spcAft>
              <a:buSzPts val="900"/>
              <a:buFont typeface="Helvetica Neue"/>
              <a:buNone/>
              <a:defRPr/>
            </a:lvl2pPr>
            <a:lvl3pPr indent="-228600" lvl="2" marL="1371600" rtl="0">
              <a:spcBef>
                <a:spcPts val="400"/>
              </a:spcBef>
              <a:spcAft>
                <a:spcPts val="0"/>
              </a:spcAft>
              <a:buSzPts val="900"/>
              <a:buFont typeface="Calibri"/>
              <a:buNone/>
              <a:defRPr/>
            </a:lvl3pPr>
            <a:lvl4pPr indent="-228600" lvl="3" marL="1828800" rtl="0">
              <a:spcBef>
                <a:spcPts val="400"/>
              </a:spcBef>
              <a:spcAft>
                <a:spcPts val="0"/>
              </a:spcAft>
              <a:buSzPts val="900"/>
              <a:buFont typeface="Calibri"/>
              <a:buNone/>
              <a:defRPr/>
            </a:lvl4pPr>
            <a:lvl5pPr indent="-228600" lvl="4" marL="2286000" rtl="0">
              <a:spcBef>
                <a:spcPts val="400"/>
              </a:spcBef>
              <a:spcAft>
                <a:spcPts val="0"/>
              </a:spcAft>
              <a:buSzPts val="900"/>
              <a:buFont typeface="Calibri"/>
              <a:buNone/>
              <a:defRPr/>
            </a:lvl5pPr>
            <a:lvl6pPr indent="-228600" lvl="5" marL="2743200" rtl="0">
              <a:spcBef>
                <a:spcPts val="400"/>
              </a:spcBef>
              <a:spcAft>
                <a:spcPts val="0"/>
              </a:spcAft>
              <a:buSzPts val="900"/>
              <a:buFont typeface="Calibri"/>
              <a:buNone/>
              <a:defRPr/>
            </a:lvl6pPr>
            <a:lvl7pPr indent="-228600" lvl="6" marL="3200400" rtl="0">
              <a:spcBef>
                <a:spcPts val="400"/>
              </a:spcBef>
              <a:spcAft>
                <a:spcPts val="0"/>
              </a:spcAft>
              <a:buSzPts val="900"/>
              <a:buFont typeface="Calibri"/>
              <a:buNone/>
              <a:defRPr/>
            </a:lvl7pPr>
            <a:lvl8pPr indent="-228600" lvl="7" marL="3657600" rtl="0">
              <a:spcBef>
                <a:spcPts val="400"/>
              </a:spcBef>
              <a:spcAft>
                <a:spcPts val="0"/>
              </a:spcAft>
              <a:buSzPts val="900"/>
              <a:buFont typeface="Calibri"/>
              <a:buNone/>
              <a:defRPr/>
            </a:lvl8pPr>
            <a:lvl9pPr indent="-228600" lvl="8" marL="4114800" rtl="0">
              <a:spcBef>
                <a:spcPts val="400"/>
              </a:spcBef>
              <a:spcAft>
                <a:spcPts val="0"/>
              </a:spcAft>
              <a:buSzPts val="900"/>
              <a:buFont typeface="Calibri"/>
              <a:buNone/>
              <a:defRPr/>
            </a:lvl9pPr>
          </a:lstStyle>
          <a:p/>
        </p:txBody>
      </p:sp>
      <p:sp>
        <p:nvSpPr>
          <p:cNvPr id="137" name="Google Shape;137;p26"/>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38" name="Google Shape;138;p26"/>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39" name="Google Shape;139;p26"/>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40" name="Shape 140"/>
        <p:cNvGrpSpPr/>
        <p:nvPr/>
      </p:nvGrpSpPr>
      <p:grpSpPr>
        <a:xfrm>
          <a:off x="0" y="0"/>
          <a:ext cx="0" cy="0"/>
          <a:chOff x="0" y="0"/>
          <a:chExt cx="0" cy="0"/>
        </a:xfrm>
      </p:grpSpPr>
      <p:sp>
        <p:nvSpPr>
          <p:cNvPr id="141" name="Google Shape;141;p27"/>
          <p:cNvSpPr txBox="1"/>
          <p:nvPr>
            <p:ph type="title"/>
          </p:nvPr>
        </p:nvSpPr>
        <p:spPr>
          <a:xfrm>
            <a:off x="944510" y="205596"/>
            <a:ext cx="7741800" cy="864600"/>
          </a:xfrm>
          <a:prstGeom prst="rect">
            <a:avLst/>
          </a:prstGeom>
          <a:noFill/>
          <a:ln>
            <a:noFill/>
          </a:ln>
        </p:spPr>
        <p:txBody>
          <a:bodyPr anchorCtr="0" anchor="ctr" bIns="57150" lIns="57150" spcFirstLastPara="1" rIns="57150" wrap="square" tIns="57150"/>
          <a:lstStyle>
            <a:lvl1pPr lvl="0" rtl="0" algn="l">
              <a:spcBef>
                <a:spcPts val="0"/>
              </a:spcBef>
              <a:spcAft>
                <a:spcPts val="0"/>
              </a:spcAft>
              <a:buSzPts val="900"/>
              <a:buChar char="●"/>
              <a:defRPr/>
            </a:lvl1pPr>
            <a:lvl2pPr lvl="1" rtl="0" algn="l">
              <a:spcBef>
                <a:spcPts val="0"/>
              </a:spcBef>
              <a:spcAft>
                <a:spcPts val="0"/>
              </a:spcAft>
              <a:buSzPts val="900"/>
              <a:buChar char="○"/>
              <a:defRPr/>
            </a:lvl2pPr>
            <a:lvl3pPr lvl="2" rtl="0" algn="l">
              <a:spcBef>
                <a:spcPts val="0"/>
              </a:spcBef>
              <a:spcAft>
                <a:spcPts val="0"/>
              </a:spcAft>
              <a:buSzPts val="900"/>
              <a:buChar char="■"/>
              <a:defRPr/>
            </a:lvl3pPr>
            <a:lvl4pPr lvl="3" rtl="0" algn="l">
              <a:spcBef>
                <a:spcPts val="0"/>
              </a:spcBef>
              <a:spcAft>
                <a:spcPts val="0"/>
              </a:spcAft>
              <a:buSzPts val="900"/>
              <a:buChar char="●"/>
              <a:defRPr/>
            </a:lvl4pPr>
            <a:lvl5pPr lvl="4" rtl="0" algn="l">
              <a:spcBef>
                <a:spcPts val="0"/>
              </a:spcBef>
              <a:spcAft>
                <a:spcPts val="0"/>
              </a:spcAft>
              <a:buSzPts val="900"/>
              <a:buChar char="○"/>
              <a:defRPr/>
            </a:lvl5pPr>
            <a:lvl6pPr lvl="5" marL="304800" rtl="0" algn="l">
              <a:spcBef>
                <a:spcPts val="0"/>
              </a:spcBef>
              <a:spcAft>
                <a:spcPts val="0"/>
              </a:spcAft>
              <a:buSzPts val="900"/>
              <a:buChar char="■"/>
              <a:defRPr/>
            </a:lvl6pPr>
            <a:lvl7pPr lvl="6" marL="609600" rtl="0" algn="l">
              <a:spcBef>
                <a:spcPts val="0"/>
              </a:spcBef>
              <a:spcAft>
                <a:spcPts val="0"/>
              </a:spcAft>
              <a:buSzPts val="900"/>
              <a:buChar char="●"/>
              <a:defRPr/>
            </a:lvl7pPr>
            <a:lvl8pPr lvl="7" marL="914400" rtl="0" algn="l">
              <a:spcBef>
                <a:spcPts val="0"/>
              </a:spcBef>
              <a:spcAft>
                <a:spcPts val="0"/>
              </a:spcAft>
              <a:buSzPts val="900"/>
              <a:buChar char="○"/>
              <a:defRPr/>
            </a:lvl8pPr>
            <a:lvl9pPr lvl="8" marL="1219200" rtl="0" algn="l">
              <a:spcBef>
                <a:spcPts val="0"/>
              </a:spcBef>
              <a:spcAft>
                <a:spcPts val="0"/>
              </a:spcAft>
              <a:buSzPts val="900"/>
              <a:buChar char="■"/>
              <a:defRPr/>
            </a:lvl9pPr>
          </a:lstStyle>
          <a:p/>
        </p:txBody>
      </p:sp>
      <p:sp>
        <p:nvSpPr>
          <p:cNvPr id="142" name="Google Shape;142;p27"/>
          <p:cNvSpPr txBox="1"/>
          <p:nvPr>
            <p:ph idx="1" type="body"/>
          </p:nvPr>
        </p:nvSpPr>
        <p:spPr>
          <a:xfrm rot="5400000">
            <a:off x="3103924" y="-815329"/>
            <a:ext cx="3423000" cy="77418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None/>
              <a:defRPr/>
            </a:lvl1pPr>
            <a:lvl2pPr indent="-228600" lvl="1" marL="914400" rtl="0">
              <a:spcBef>
                <a:spcPts val="500"/>
              </a:spcBef>
              <a:spcAft>
                <a:spcPts val="0"/>
              </a:spcAft>
              <a:buSzPts val="900"/>
              <a:buNone/>
              <a:defRPr/>
            </a:lvl2pPr>
            <a:lvl3pPr indent="-285750" lvl="2" marL="1371600" rtl="0">
              <a:spcBef>
                <a:spcPts val="400"/>
              </a:spcBef>
              <a:spcAft>
                <a:spcPts val="0"/>
              </a:spcAft>
              <a:buSzPts val="900"/>
              <a:buChar char="•"/>
              <a:defRPr/>
            </a:lvl3pPr>
            <a:lvl4pPr indent="-285750" lvl="3" marL="1828800" rtl="0">
              <a:spcBef>
                <a:spcPts val="400"/>
              </a:spcBef>
              <a:spcAft>
                <a:spcPts val="0"/>
              </a:spcAft>
              <a:buSzPts val="900"/>
              <a:buChar char="–"/>
              <a:defRPr/>
            </a:lvl4pPr>
            <a:lvl5pPr indent="-285750" lvl="4" marL="2286000" rtl="0">
              <a:spcBef>
                <a:spcPts val="400"/>
              </a:spcBef>
              <a:spcAft>
                <a:spcPts val="0"/>
              </a:spcAft>
              <a:buSzPts val="900"/>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143" name="Google Shape;143;p27"/>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44" name="Google Shape;144;p27"/>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45" name="Google Shape;145;p27"/>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46" name="Shape 146"/>
        <p:cNvGrpSpPr/>
        <p:nvPr/>
      </p:nvGrpSpPr>
      <p:grpSpPr>
        <a:xfrm>
          <a:off x="0" y="0"/>
          <a:ext cx="0" cy="0"/>
          <a:chOff x="0" y="0"/>
          <a:chExt cx="0" cy="0"/>
        </a:xfrm>
      </p:grpSpPr>
      <p:sp>
        <p:nvSpPr>
          <p:cNvPr id="147" name="Google Shape;147;p28"/>
          <p:cNvSpPr txBox="1"/>
          <p:nvPr>
            <p:ph type="title"/>
          </p:nvPr>
        </p:nvSpPr>
        <p:spPr>
          <a:xfrm rot="5400000">
            <a:off x="7276706" y="1826947"/>
            <a:ext cx="5846100" cy="2739900"/>
          </a:xfrm>
          <a:prstGeom prst="rect">
            <a:avLst/>
          </a:prstGeom>
          <a:noFill/>
          <a:ln>
            <a:noFill/>
          </a:ln>
        </p:spPr>
        <p:txBody>
          <a:bodyPr anchorCtr="0" anchor="ctr" bIns="57150" lIns="57150" spcFirstLastPara="1" rIns="57150" wrap="square" tIns="57150"/>
          <a:lstStyle>
            <a:lvl1pPr lvl="0" rtl="0" algn="l">
              <a:spcBef>
                <a:spcPts val="0"/>
              </a:spcBef>
              <a:spcAft>
                <a:spcPts val="0"/>
              </a:spcAft>
              <a:buSzPts val="900"/>
              <a:buChar char="●"/>
              <a:defRPr/>
            </a:lvl1pPr>
            <a:lvl2pPr lvl="1" rtl="0" algn="l">
              <a:spcBef>
                <a:spcPts val="0"/>
              </a:spcBef>
              <a:spcAft>
                <a:spcPts val="0"/>
              </a:spcAft>
              <a:buSzPts val="900"/>
              <a:buChar char="○"/>
              <a:defRPr/>
            </a:lvl2pPr>
            <a:lvl3pPr lvl="2" rtl="0" algn="l">
              <a:spcBef>
                <a:spcPts val="0"/>
              </a:spcBef>
              <a:spcAft>
                <a:spcPts val="0"/>
              </a:spcAft>
              <a:buSzPts val="900"/>
              <a:buChar char="■"/>
              <a:defRPr/>
            </a:lvl3pPr>
            <a:lvl4pPr lvl="3" rtl="0" algn="l">
              <a:spcBef>
                <a:spcPts val="0"/>
              </a:spcBef>
              <a:spcAft>
                <a:spcPts val="0"/>
              </a:spcAft>
              <a:buSzPts val="900"/>
              <a:buChar char="●"/>
              <a:defRPr/>
            </a:lvl4pPr>
            <a:lvl5pPr lvl="4" rtl="0" algn="l">
              <a:spcBef>
                <a:spcPts val="0"/>
              </a:spcBef>
              <a:spcAft>
                <a:spcPts val="0"/>
              </a:spcAft>
              <a:buSzPts val="900"/>
              <a:buChar char="○"/>
              <a:defRPr/>
            </a:lvl5pPr>
            <a:lvl6pPr lvl="5" marL="304800" rtl="0" algn="l">
              <a:spcBef>
                <a:spcPts val="0"/>
              </a:spcBef>
              <a:spcAft>
                <a:spcPts val="0"/>
              </a:spcAft>
              <a:buSzPts val="900"/>
              <a:buChar char="■"/>
              <a:defRPr/>
            </a:lvl6pPr>
            <a:lvl7pPr lvl="6" marL="609600" rtl="0" algn="l">
              <a:spcBef>
                <a:spcPts val="0"/>
              </a:spcBef>
              <a:spcAft>
                <a:spcPts val="0"/>
              </a:spcAft>
              <a:buSzPts val="900"/>
              <a:buChar char="●"/>
              <a:defRPr/>
            </a:lvl7pPr>
            <a:lvl8pPr lvl="7" marL="914400" rtl="0" algn="l">
              <a:spcBef>
                <a:spcPts val="0"/>
              </a:spcBef>
              <a:spcAft>
                <a:spcPts val="0"/>
              </a:spcAft>
              <a:buSzPts val="900"/>
              <a:buChar char="○"/>
              <a:defRPr/>
            </a:lvl8pPr>
            <a:lvl9pPr lvl="8" marL="1219200" rtl="0" algn="l">
              <a:spcBef>
                <a:spcPts val="0"/>
              </a:spcBef>
              <a:spcAft>
                <a:spcPts val="0"/>
              </a:spcAft>
              <a:buSzPts val="900"/>
              <a:buChar char="■"/>
              <a:defRPr/>
            </a:lvl9pPr>
          </a:lstStyle>
          <a:p/>
        </p:txBody>
      </p:sp>
      <p:sp>
        <p:nvSpPr>
          <p:cNvPr id="148" name="Google Shape;148;p28"/>
          <p:cNvSpPr txBox="1"/>
          <p:nvPr>
            <p:ph idx="1" type="body"/>
          </p:nvPr>
        </p:nvSpPr>
        <p:spPr>
          <a:xfrm rot="5400000">
            <a:off x="1720431" y="-836903"/>
            <a:ext cx="5846100" cy="80676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None/>
              <a:defRPr/>
            </a:lvl1pPr>
            <a:lvl2pPr indent="-228600" lvl="1" marL="914400" rtl="0">
              <a:spcBef>
                <a:spcPts val="500"/>
              </a:spcBef>
              <a:spcAft>
                <a:spcPts val="0"/>
              </a:spcAft>
              <a:buSzPts val="900"/>
              <a:buNone/>
              <a:defRPr/>
            </a:lvl2pPr>
            <a:lvl3pPr indent="-285750" lvl="2" marL="1371600" rtl="0">
              <a:spcBef>
                <a:spcPts val="400"/>
              </a:spcBef>
              <a:spcAft>
                <a:spcPts val="0"/>
              </a:spcAft>
              <a:buSzPts val="900"/>
              <a:buChar char="•"/>
              <a:defRPr/>
            </a:lvl3pPr>
            <a:lvl4pPr indent="-285750" lvl="3" marL="1828800" rtl="0">
              <a:spcBef>
                <a:spcPts val="400"/>
              </a:spcBef>
              <a:spcAft>
                <a:spcPts val="0"/>
              </a:spcAft>
              <a:buSzPts val="900"/>
              <a:buChar char="–"/>
              <a:defRPr/>
            </a:lvl4pPr>
            <a:lvl5pPr indent="-285750" lvl="4" marL="2286000" rtl="0">
              <a:spcBef>
                <a:spcPts val="400"/>
              </a:spcBef>
              <a:spcAft>
                <a:spcPts val="0"/>
              </a:spcAft>
              <a:buSzPts val="900"/>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149" name="Google Shape;149;p28"/>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50" name="Google Shape;150;p28"/>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51" name="Google Shape;151;p28"/>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8" name="Shape 158"/>
        <p:cNvGrpSpPr/>
        <p:nvPr/>
      </p:nvGrpSpPr>
      <p:grpSpPr>
        <a:xfrm>
          <a:off x="0" y="0"/>
          <a:ext cx="0" cy="0"/>
          <a:chOff x="0" y="0"/>
          <a:chExt cx="0" cy="0"/>
        </a:xfrm>
      </p:grpSpPr>
      <p:pic>
        <p:nvPicPr>
          <p:cNvPr id="159" name="Google Shape;159;p30"/>
          <p:cNvPicPr preferRelativeResize="0"/>
          <p:nvPr/>
        </p:nvPicPr>
        <p:blipFill rotWithShape="1">
          <a:blip r:embed="rId2">
            <a:alphaModFix/>
          </a:blip>
          <a:srcRect b="24372" l="0" r="11816" t="9001"/>
          <a:stretch/>
        </p:blipFill>
        <p:spPr>
          <a:xfrm>
            <a:off x="-833050" y="-44100"/>
            <a:ext cx="9144600" cy="5143500"/>
          </a:xfrm>
          <a:prstGeom prst="rect">
            <a:avLst/>
          </a:prstGeom>
          <a:noFill/>
          <a:ln>
            <a:noFill/>
          </a:ln>
        </p:spPr>
      </p:pic>
      <p:sp>
        <p:nvSpPr>
          <p:cNvPr id="160" name="Google Shape;160;p30"/>
          <p:cNvSpPr/>
          <p:nvPr/>
        </p:nvSpPr>
        <p:spPr>
          <a:xfrm>
            <a:off x="522" y="4523317"/>
            <a:ext cx="9144000" cy="628500"/>
          </a:xfrm>
          <a:prstGeom prst="rect">
            <a:avLst/>
          </a:prstGeom>
          <a:solidFill>
            <a:schemeClr val="lt1"/>
          </a:solidFill>
          <a:ln>
            <a:noFill/>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161" name="Google Shape;161;p30"/>
          <p:cNvSpPr txBox="1"/>
          <p:nvPr>
            <p:ph type="ctrTitle"/>
          </p:nvPr>
        </p:nvSpPr>
        <p:spPr>
          <a:xfrm>
            <a:off x="323681" y="1740550"/>
            <a:ext cx="7098600" cy="6528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0" marR="0" rtl="0" algn="l">
              <a:spcBef>
                <a:spcPts val="0"/>
              </a:spcBef>
              <a:spcAft>
                <a:spcPts val="0"/>
              </a:spcAft>
              <a:buSzPts val="900"/>
              <a:buChar char="○"/>
              <a:defRPr/>
            </a:lvl2pPr>
            <a:lvl3pPr indent="-57150" lvl="2" marL="0" marR="0" rtl="0" algn="l">
              <a:spcBef>
                <a:spcPts val="0"/>
              </a:spcBef>
              <a:spcAft>
                <a:spcPts val="0"/>
              </a:spcAft>
              <a:buSzPts val="900"/>
              <a:buChar char="■"/>
              <a:defRPr/>
            </a:lvl3pPr>
            <a:lvl4pPr indent="-57150" lvl="3" marL="0" marR="0" rtl="0" algn="l">
              <a:spcBef>
                <a:spcPts val="0"/>
              </a:spcBef>
              <a:spcAft>
                <a:spcPts val="0"/>
              </a:spcAft>
              <a:buSzPts val="900"/>
              <a:buChar char="●"/>
              <a:defRPr/>
            </a:lvl4pPr>
            <a:lvl5pPr indent="-57150" lvl="4" marL="0" marR="0" rtl="0" algn="l">
              <a:spcBef>
                <a:spcPts val="0"/>
              </a:spcBef>
              <a:spcAft>
                <a:spcPts val="0"/>
              </a:spcAft>
              <a:buSzPts val="900"/>
              <a:buChar char="○"/>
              <a:defRPr/>
            </a:lvl5pPr>
            <a:lvl6pPr indent="-57150" lvl="5" marL="304800" marR="0" rtl="0" algn="l">
              <a:spcBef>
                <a:spcPts val="0"/>
              </a:spcBef>
              <a:spcAft>
                <a:spcPts val="0"/>
              </a:spcAft>
              <a:buSzPts val="900"/>
              <a:buChar char="■"/>
              <a:defRPr/>
            </a:lvl6pPr>
            <a:lvl7pPr indent="-57150" lvl="6" marL="609600" marR="0" rtl="0" algn="l">
              <a:spcBef>
                <a:spcPts val="0"/>
              </a:spcBef>
              <a:spcAft>
                <a:spcPts val="0"/>
              </a:spcAft>
              <a:buSzPts val="900"/>
              <a:buChar char="●"/>
              <a:defRPr/>
            </a:lvl7pPr>
            <a:lvl8pPr indent="-69850" lvl="7" marL="914400" marR="0" rtl="0" algn="l">
              <a:spcBef>
                <a:spcPts val="0"/>
              </a:spcBef>
              <a:spcAft>
                <a:spcPts val="0"/>
              </a:spcAft>
              <a:buSzPts val="900"/>
              <a:buChar char="○"/>
              <a:defRPr/>
            </a:lvl8pPr>
            <a:lvl9pPr indent="-57150" lvl="8" marL="1219200" marR="0" rtl="0" algn="l">
              <a:spcBef>
                <a:spcPts val="0"/>
              </a:spcBef>
              <a:spcAft>
                <a:spcPts val="0"/>
              </a:spcAft>
              <a:buSzPts val="900"/>
              <a:buChar char="■"/>
              <a:defRPr/>
            </a:lvl9pPr>
          </a:lstStyle>
          <a:p/>
        </p:txBody>
      </p:sp>
      <p:sp>
        <p:nvSpPr>
          <p:cNvPr id="162" name="Google Shape;162;p30"/>
          <p:cNvSpPr txBox="1"/>
          <p:nvPr>
            <p:ph idx="1" type="subTitle"/>
          </p:nvPr>
        </p:nvSpPr>
        <p:spPr>
          <a:xfrm>
            <a:off x="344846" y="2320198"/>
            <a:ext cx="7085100" cy="1077000"/>
          </a:xfrm>
          <a:prstGeom prst="rect">
            <a:avLst/>
          </a:prstGeom>
          <a:noFill/>
          <a:ln>
            <a:noFill/>
          </a:ln>
        </p:spPr>
        <p:txBody>
          <a:bodyPr anchorCtr="0" anchor="t" bIns="57150" lIns="57150" spcFirstLastPara="1" rIns="57150" wrap="square" tIns="57150"/>
          <a:lstStyle>
            <a:lvl1pPr indent="0" lvl="0" marL="0" marR="0" rtl="0" algn="l">
              <a:spcBef>
                <a:spcPts val="300"/>
              </a:spcBef>
              <a:spcAft>
                <a:spcPts val="0"/>
              </a:spcAft>
              <a:buClr>
                <a:srgbClr val="DB342B"/>
              </a:buClr>
              <a:buSzPts val="900"/>
              <a:buFont typeface="Arial"/>
              <a:buNone/>
              <a:defRPr/>
            </a:lvl1pPr>
            <a:lvl2pPr indent="0" lvl="1" marL="406400" marR="0" rtl="0" algn="ctr">
              <a:spcBef>
                <a:spcPts val="500"/>
              </a:spcBef>
              <a:spcAft>
                <a:spcPts val="0"/>
              </a:spcAft>
              <a:buClr>
                <a:srgbClr val="888888"/>
              </a:buClr>
              <a:buSzPts val="900"/>
              <a:buFont typeface="Arial"/>
              <a:buNone/>
              <a:defRPr/>
            </a:lvl2pPr>
            <a:lvl3pPr indent="0" lvl="2" marL="812800" marR="0" rtl="0" algn="ctr">
              <a:spcBef>
                <a:spcPts val="400"/>
              </a:spcBef>
              <a:spcAft>
                <a:spcPts val="0"/>
              </a:spcAft>
              <a:buClr>
                <a:srgbClr val="888888"/>
              </a:buClr>
              <a:buSzPts val="900"/>
              <a:buFont typeface="Arial"/>
              <a:buNone/>
              <a:defRPr/>
            </a:lvl3pPr>
            <a:lvl4pPr indent="0" lvl="3" marL="1219200" marR="0" rtl="0" algn="ctr">
              <a:spcBef>
                <a:spcPts val="400"/>
              </a:spcBef>
              <a:spcAft>
                <a:spcPts val="0"/>
              </a:spcAft>
              <a:buClr>
                <a:srgbClr val="888888"/>
              </a:buClr>
              <a:buSzPts val="900"/>
              <a:buFont typeface="Arial"/>
              <a:buNone/>
              <a:defRPr/>
            </a:lvl4pPr>
            <a:lvl5pPr indent="0" lvl="4" marL="1625600" marR="0" rtl="0" algn="ctr">
              <a:spcBef>
                <a:spcPts val="400"/>
              </a:spcBef>
              <a:spcAft>
                <a:spcPts val="0"/>
              </a:spcAft>
              <a:buClr>
                <a:srgbClr val="888888"/>
              </a:buClr>
              <a:buSzPts val="900"/>
              <a:buFont typeface="Arial"/>
              <a:buNone/>
              <a:defRPr/>
            </a:lvl5pPr>
            <a:lvl6pPr indent="0" lvl="5" marL="2019300" marR="0" rtl="0" algn="ctr">
              <a:spcBef>
                <a:spcPts val="400"/>
              </a:spcBef>
              <a:spcAft>
                <a:spcPts val="0"/>
              </a:spcAft>
              <a:buClr>
                <a:srgbClr val="888888"/>
              </a:buClr>
              <a:buSzPts val="900"/>
              <a:buFont typeface="Arial"/>
              <a:buNone/>
              <a:defRPr/>
            </a:lvl6pPr>
            <a:lvl7pPr indent="0" lvl="6" marL="2425700" marR="0" rtl="0" algn="ctr">
              <a:spcBef>
                <a:spcPts val="400"/>
              </a:spcBef>
              <a:spcAft>
                <a:spcPts val="0"/>
              </a:spcAft>
              <a:buClr>
                <a:srgbClr val="888888"/>
              </a:buClr>
              <a:buSzPts val="900"/>
              <a:buFont typeface="Arial"/>
              <a:buNone/>
              <a:defRPr/>
            </a:lvl7pPr>
            <a:lvl8pPr indent="0" lvl="7" marL="2832100" marR="0" rtl="0" algn="ctr">
              <a:spcBef>
                <a:spcPts val="400"/>
              </a:spcBef>
              <a:spcAft>
                <a:spcPts val="0"/>
              </a:spcAft>
              <a:buClr>
                <a:srgbClr val="888888"/>
              </a:buClr>
              <a:buSzPts val="900"/>
              <a:buFont typeface="Arial"/>
              <a:buNone/>
              <a:defRPr/>
            </a:lvl8pPr>
            <a:lvl9pPr indent="0" lvl="8" marL="3238500" marR="0" rtl="0" algn="ctr">
              <a:spcBef>
                <a:spcPts val="400"/>
              </a:spcBef>
              <a:spcAft>
                <a:spcPts val="0"/>
              </a:spcAft>
              <a:buClr>
                <a:srgbClr val="888888"/>
              </a:buClr>
              <a:buSzPts val="900"/>
              <a:buFont typeface="Arial"/>
              <a:buNone/>
              <a:defRPr/>
            </a:lvl9pPr>
          </a:lstStyle>
          <a:p/>
        </p:txBody>
      </p:sp>
      <p:sp>
        <p:nvSpPr>
          <p:cNvPr id="163" name="Google Shape;163;p30"/>
          <p:cNvSpPr txBox="1"/>
          <p:nvPr>
            <p:ph idx="10" type="dt"/>
          </p:nvPr>
        </p:nvSpPr>
        <p:spPr>
          <a:xfrm>
            <a:off x="344846" y="4493638"/>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64" name="Google Shape;164;p30"/>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65" name="Google Shape;165;p30"/>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166" name="Google Shape;166;p30"/>
          <p:cNvPicPr preferRelativeResize="0"/>
          <p:nvPr/>
        </p:nvPicPr>
        <p:blipFill rotWithShape="1">
          <a:blip r:embed="rId3">
            <a:alphaModFix/>
          </a:blip>
          <a:srcRect b="0" l="0" r="0" t="0"/>
          <a:stretch/>
        </p:blipFill>
        <p:spPr>
          <a:xfrm>
            <a:off x="7485597" y="4638730"/>
            <a:ext cx="1206000" cy="4020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67" name="Shape 167"/>
        <p:cNvGrpSpPr/>
        <p:nvPr/>
      </p:nvGrpSpPr>
      <p:grpSpPr>
        <a:xfrm>
          <a:off x="0" y="0"/>
          <a:ext cx="0" cy="0"/>
          <a:chOff x="0" y="0"/>
          <a:chExt cx="0" cy="0"/>
        </a:xfrm>
      </p:grpSpPr>
      <p:sp>
        <p:nvSpPr>
          <p:cNvPr id="168" name="Google Shape;168;p31"/>
          <p:cNvSpPr txBox="1"/>
          <p:nvPr>
            <p:ph type="title"/>
          </p:nvPr>
        </p:nvSpPr>
        <p:spPr>
          <a:xfrm>
            <a:off x="1375832" y="205982"/>
            <a:ext cx="7311000" cy="549000"/>
          </a:xfrm>
          <a:prstGeom prst="rect">
            <a:avLst/>
          </a:prstGeom>
          <a:noFill/>
          <a:ln>
            <a:noFill/>
          </a:ln>
        </p:spPr>
        <p:txBody>
          <a:bodyPr anchorCtr="0" anchor="t" bIns="57150" lIns="57150" spcFirstLastPara="1" rIns="57150" wrap="square" tIns="57150"/>
          <a:lstStyle>
            <a:lvl1pPr lvl="0" rtl="0" algn="l">
              <a:spcBef>
                <a:spcPts val="0"/>
              </a:spcBef>
              <a:spcAft>
                <a:spcPts val="0"/>
              </a:spcAft>
              <a:buSzPts val="900"/>
              <a:buChar char="●"/>
              <a:defRPr/>
            </a:lvl1pPr>
            <a:lvl2pPr lvl="1" rtl="0" algn="l">
              <a:spcBef>
                <a:spcPts val="0"/>
              </a:spcBef>
              <a:spcAft>
                <a:spcPts val="0"/>
              </a:spcAft>
              <a:buSzPts val="900"/>
              <a:buChar char="○"/>
              <a:defRPr/>
            </a:lvl2pPr>
            <a:lvl3pPr lvl="2" rtl="0" algn="l">
              <a:spcBef>
                <a:spcPts val="0"/>
              </a:spcBef>
              <a:spcAft>
                <a:spcPts val="0"/>
              </a:spcAft>
              <a:buSzPts val="900"/>
              <a:buChar char="■"/>
              <a:defRPr/>
            </a:lvl3pPr>
            <a:lvl4pPr lvl="3" rtl="0" algn="l">
              <a:spcBef>
                <a:spcPts val="0"/>
              </a:spcBef>
              <a:spcAft>
                <a:spcPts val="0"/>
              </a:spcAft>
              <a:buSzPts val="900"/>
              <a:buChar char="●"/>
              <a:defRPr/>
            </a:lvl4pPr>
            <a:lvl5pPr lvl="4" rtl="0" algn="l">
              <a:spcBef>
                <a:spcPts val="0"/>
              </a:spcBef>
              <a:spcAft>
                <a:spcPts val="0"/>
              </a:spcAft>
              <a:buSzPts val="900"/>
              <a:buChar char="○"/>
              <a:defRPr/>
            </a:lvl5pPr>
            <a:lvl6pPr lvl="5" marL="304800" rtl="0" algn="l">
              <a:spcBef>
                <a:spcPts val="0"/>
              </a:spcBef>
              <a:spcAft>
                <a:spcPts val="0"/>
              </a:spcAft>
              <a:buSzPts val="900"/>
              <a:buChar char="■"/>
              <a:defRPr/>
            </a:lvl6pPr>
            <a:lvl7pPr lvl="6" marL="609600" rtl="0" algn="l">
              <a:spcBef>
                <a:spcPts val="0"/>
              </a:spcBef>
              <a:spcAft>
                <a:spcPts val="0"/>
              </a:spcAft>
              <a:buSzPts val="900"/>
              <a:buChar char="●"/>
              <a:defRPr/>
            </a:lvl7pPr>
            <a:lvl8pPr lvl="7" marL="914400" rtl="0" algn="l">
              <a:spcBef>
                <a:spcPts val="0"/>
              </a:spcBef>
              <a:spcAft>
                <a:spcPts val="0"/>
              </a:spcAft>
              <a:buSzPts val="900"/>
              <a:buChar char="○"/>
              <a:defRPr/>
            </a:lvl8pPr>
            <a:lvl9pPr lvl="8" marL="1219200" rtl="0" algn="l">
              <a:spcBef>
                <a:spcPts val="0"/>
              </a:spcBef>
              <a:spcAft>
                <a:spcPts val="0"/>
              </a:spcAft>
              <a:buSzPts val="900"/>
              <a:buChar char="■"/>
              <a:defRPr/>
            </a:lvl9pPr>
          </a:lstStyle>
          <a:p/>
        </p:txBody>
      </p:sp>
      <p:sp>
        <p:nvSpPr>
          <p:cNvPr id="169" name="Google Shape;169;p31"/>
          <p:cNvSpPr txBox="1"/>
          <p:nvPr>
            <p:ph idx="1" type="body"/>
          </p:nvPr>
        </p:nvSpPr>
        <p:spPr>
          <a:xfrm>
            <a:off x="1375834" y="1263227"/>
            <a:ext cx="7323600" cy="3150000"/>
          </a:xfrm>
          <a:prstGeom prst="rect">
            <a:avLst/>
          </a:prstGeom>
          <a:noFill/>
          <a:ln>
            <a:noFill/>
          </a:ln>
        </p:spPr>
        <p:txBody>
          <a:bodyPr anchorCtr="0" anchor="t" bIns="57150" lIns="57150" spcFirstLastPara="1" rIns="57150" wrap="square" tIns="57150"/>
          <a:lstStyle>
            <a:lvl1pPr indent="-285750" lvl="0" marL="457200" rtl="0">
              <a:spcBef>
                <a:spcPts val="300"/>
              </a:spcBef>
              <a:spcAft>
                <a:spcPts val="0"/>
              </a:spcAft>
              <a:buClr>
                <a:srgbClr val="666666"/>
              </a:buClr>
              <a:buSzPts val="900"/>
              <a:buFont typeface="Noto Symbol"/>
              <a:buChar char="▪"/>
              <a:defRPr/>
            </a:lvl1pPr>
            <a:lvl2pPr indent="-228600" lvl="1" marL="914400" rtl="0">
              <a:spcBef>
                <a:spcPts val="500"/>
              </a:spcBef>
              <a:spcAft>
                <a:spcPts val="0"/>
              </a:spcAft>
              <a:buSzPts val="900"/>
              <a:buNone/>
              <a:defRPr/>
            </a:lvl2pPr>
            <a:lvl3pPr indent="-285750" lvl="2" marL="1371600" rtl="0">
              <a:spcBef>
                <a:spcPts val="400"/>
              </a:spcBef>
              <a:spcAft>
                <a:spcPts val="0"/>
              </a:spcAft>
              <a:buSzPts val="900"/>
              <a:buChar char="•"/>
              <a:defRPr/>
            </a:lvl3pPr>
            <a:lvl4pPr indent="-285750" lvl="3" marL="1828800" rtl="0">
              <a:spcBef>
                <a:spcPts val="400"/>
              </a:spcBef>
              <a:spcAft>
                <a:spcPts val="0"/>
              </a:spcAft>
              <a:buSzPts val="900"/>
              <a:buChar char="–"/>
              <a:defRPr/>
            </a:lvl4pPr>
            <a:lvl5pPr indent="-285750" lvl="4" marL="2286000" rtl="0">
              <a:spcBef>
                <a:spcPts val="400"/>
              </a:spcBef>
              <a:spcAft>
                <a:spcPts val="0"/>
              </a:spcAft>
              <a:buSzPts val="900"/>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170" name="Google Shape;170;p31"/>
          <p:cNvSpPr txBox="1"/>
          <p:nvPr>
            <p:ph idx="2" type="body"/>
          </p:nvPr>
        </p:nvSpPr>
        <p:spPr>
          <a:xfrm>
            <a:off x="1375832" y="755087"/>
            <a:ext cx="7323600" cy="3336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None/>
              <a:defRPr/>
            </a:lvl1pPr>
            <a:lvl2pPr indent="-228600" lvl="1" marL="914400" rtl="0">
              <a:spcBef>
                <a:spcPts val="500"/>
              </a:spcBef>
              <a:spcAft>
                <a:spcPts val="0"/>
              </a:spcAft>
              <a:buSzPts val="900"/>
              <a:buNone/>
              <a:defRPr/>
            </a:lvl2pPr>
            <a:lvl3pPr indent="-285750" lvl="2" marL="1371600" rtl="0">
              <a:spcBef>
                <a:spcPts val="400"/>
              </a:spcBef>
              <a:spcAft>
                <a:spcPts val="0"/>
              </a:spcAft>
              <a:buSzPts val="900"/>
              <a:buChar char="•"/>
              <a:defRPr/>
            </a:lvl3pPr>
            <a:lvl4pPr indent="-285750" lvl="3" marL="1828800" rtl="0">
              <a:spcBef>
                <a:spcPts val="400"/>
              </a:spcBef>
              <a:spcAft>
                <a:spcPts val="0"/>
              </a:spcAft>
              <a:buSzPts val="900"/>
              <a:buChar char="–"/>
              <a:defRPr/>
            </a:lvl4pPr>
            <a:lvl5pPr indent="-285750" lvl="4" marL="2286000" rtl="0">
              <a:spcBef>
                <a:spcPts val="400"/>
              </a:spcBef>
              <a:spcAft>
                <a:spcPts val="0"/>
              </a:spcAft>
              <a:buSzPts val="900"/>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171" name="Google Shape;171;p31"/>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72" name="Google Shape;172;p31"/>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73" name="Google Shape;173;p31"/>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174" name="Google Shape;174;p31"/>
          <p:cNvPicPr preferRelativeResize="0"/>
          <p:nvPr/>
        </p:nvPicPr>
        <p:blipFill rotWithShape="1">
          <a:blip r:embed="rId2">
            <a:alphaModFix/>
          </a:blip>
          <a:srcRect b="0" l="0" r="0" t="0"/>
          <a:stretch/>
        </p:blipFill>
        <p:spPr>
          <a:xfrm>
            <a:off x="7485597" y="4638730"/>
            <a:ext cx="1206000" cy="402000"/>
          </a:xfrm>
          <a:prstGeom prst="rect">
            <a:avLst/>
          </a:prstGeom>
          <a:noFill/>
          <a:ln>
            <a:noFill/>
          </a:ln>
        </p:spPr>
      </p:pic>
      <p:pic>
        <p:nvPicPr>
          <p:cNvPr id="175" name="Google Shape;175;p31"/>
          <p:cNvPicPr preferRelativeResize="0"/>
          <p:nvPr/>
        </p:nvPicPr>
        <p:blipFill rotWithShape="1">
          <a:blip r:embed="rId3">
            <a:alphaModFix/>
          </a:blip>
          <a:srcRect b="0" l="0" r="0" t="0"/>
          <a:stretch/>
        </p:blipFill>
        <p:spPr>
          <a:xfrm>
            <a:off x="90" y="0"/>
            <a:ext cx="897000" cy="51435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176" name="Shape 176"/>
        <p:cNvGrpSpPr/>
        <p:nvPr/>
      </p:nvGrpSpPr>
      <p:grpSpPr>
        <a:xfrm>
          <a:off x="0" y="0"/>
          <a:ext cx="0" cy="0"/>
          <a:chOff x="0" y="0"/>
          <a:chExt cx="0" cy="0"/>
        </a:xfrm>
      </p:grpSpPr>
      <p:sp>
        <p:nvSpPr>
          <p:cNvPr id="177" name="Google Shape;177;p32"/>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78" name="Google Shape;178;p32"/>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79" name="Google Shape;179;p32"/>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32"/>
          <p:cNvSpPr txBox="1"/>
          <p:nvPr>
            <p:ph type="ctrTitle"/>
          </p:nvPr>
        </p:nvSpPr>
        <p:spPr>
          <a:xfrm>
            <a:off x="1371431" y="2123644"/>
            <a:ext cx="7098600" cy="6528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0" marR="0" rtl="0" algn="l">
              <a:spcBef>
                <a:spcPts val="0"/>
              </a:spcBef>
              <a:spcAft>
                <a:spcPts val="0"/>
              </a:spcAft>
              <a:buSzPts val="900"/>
              <a:buChar char="○"/>
              <a:defRPr/>
            </a:lvl2pPr>
            <a:lvl3pPr indent="-57150" lvl="2" marL="0" marR="0" rtl="0" algn="l">
              <a:spcBef>
                <a:spcPts val="0"/>
              </a:spcBef>
              <a:spcAft>
                <a:spcPts val="0"/>
              </a:spcAft>
              <a:buSzPts val="900"/>
              <a:buChar char="■"/>
              <a:defRPr/>
            </a:lvl3pPr>
            <a:lvl4pPr indent="-57150" lvl="3" marL="0" marR="0" rtl="0" algn="l">
              <a:spcBef>
                <a:spcPts val="0"/>
              </a:spcBef>
              <a:spcAft>
                <a:spcPts val="0"/>
              </a:spcAft>
              <a:buSzPts val="900"/>
              <a:buChar char="●"/>
              <a:defRPr/>
            </a:lvl4pPr>
            <a:lvl5pPr indent="-57150" lvl="4" marL="0" marR="0" rtl="0" algn="l">
              <a:spcBef>
                <a:spcPts val="0"/>
              </a:spcBef>
              <a:spcAft>
                <a:spcPts val="0"/>
              </a:spcAft>
              <a:buSzPts val="900"/>
              <a:buChar char="○"/>
              <a:defRPr/>
            </a:lvl5pPr>
            <a:lvl6pPr indent="-57150" lvl="5" marL="304800" marR="0" rtl="0" algn="l">
              <a:spcBef>
                <a:spcPts val="0"/>
              </a:spcBef>
              <a:spcAft>
                <a:spcPts val="0"/>
              </a:spcAft>
              <a:buSzPts val="900"/>
              <a:buChar char="■"/>
              <a:defRPr/>
            </a:lvl6pPr>
            <a:lvl7pPr indent="-57150" lvl="6" marL="609600" marR="0" rtl="0" algn="l">
              <a:spcBef>
                <a:spcPts val="0"/>
              </a:spcBef>
              <a:spcAft>
                <a:spcPts val="0"/>
              </a:spcAft>
              <a:buSzPts val="900"/>
              <a:buChar char="●"/>
              <a:defRPr/>
            </a:lvl7pPr>
            <a:lvl8pPr indent="-69850" lvl="7" marL="914400" marR="0" rtl="0" algn="l">
              <a:spcBef>
                <a:spcPts val="0"/>
              </a:spcBef>
              <a:spcAft>
                <a:spcPts val="0"/>
              </a:spcAft>
              <a:buSzPts val="900"/>
              <a:buChar char="○"/>
              <a:defRPr/>
            </a:lvl8pPr>
            <a:lvl9pPr indent="-57150" lvl="8" marL="1219200" marR="0" rtl="0" algn="l">
              <a:spcBef>
                <a:spcPts val="0"/>
              </a:spcBef>
              <a:spcAft>
                <a:spcPts val="0"/>
              </a:spcAft>
              <a:buSzPts val="900"/>
              <a:buChar char="■"/>
              <a:defRPr/>
            </a:lvl9pPr>
          </a:lstStyle>
          <a:p/>
        </p:txBody>
      </p:sp>
      <p:sp>
        <p:nvSpPr>
          <p:cNvPr id="181" name="Google Shape;181;p32"/>
          <p:cNvSpPr txBox="1"/>
          <p:nvPr>
            <p:ph idx="1" type="subTitle"/>
          </p:nvPr>
        </p:nvSpPr>
        <p:spPr>
          <a:xfrm>
            <a:off x="1392596" y="2703291"/>
            <a:ext cx="7085100" cy="1077000"/>
          </a:xfrm>
          <a:prstGeom prst="rect">
            <a:avLst/>
          </a:prstGeom>
          <a:noFill/>
          <a:ln>
            <a:noFill/>
          </a:ln>
        </p:spPr>
        <p:txBody>
          <a:bodyPr anchorCtr="0" anchor="t" bIns="57150" lIns="57150" spcFirstLastPara="1" rIns="57150" wrap="square" tIns="57150"/>
          <a:lstStyle>
            <a:lvl1pPr indent="0" lvl="0" marL="0" marR="0" rtl="0" algn="l">
              <a:spcBef>
                <a:spcPts val="300"/>
              </a:spcBef>
              <a:spcAft>
                <a:spcPts val="0"/>
              </a:spcAft>
              <a:buClr>
                <a:srgbClr val="DB342B"/>
              </a:buClr>
              <a:buSzPts val="900"/>
              <a:buFont typeface="Arial"/>
              <a:buNone/>
              <a:defRPr/>
            </a:lvl1pPr>
            <a:lvl2pPr indent="0" lvl="1" marL="406400" marR="0" rtl="0" algn="ctr">
              <a:spcBef>
                <a:spcPts val="500"/>
              </a:spcBef>
              <a:spcAft>
                <a:spcPts val="0"/>
              </a:spcAft>
              <a:buClr>
                <a:srgbClr val="888888"/>
              </a:buClr>
              <a:buSzPts val="900"/>
              <a:buFont typeface="Arial"/>
              <a:buNone/>
              <a:defRPr/>
            </a:lvl2pPr>
            <a:lvl3pPr indent="0" lvl="2" marL="812800" marR="0" rtl="0" algn="ctr">
              <a:spcBef>
                <a:spcPts val="400"/>
              </a:spcBef>
              <a:spcAft>
                <a:spcPts val="0"/>
              </a:spcAft>
              <a:buClr>
                <a:srgbClr val="888888"/>
              </a:buClr>
              <a:buSzPts val="900"/>
              <a:buFont typeface="Arial"/>
              <a:buNone/>
              <a:defRPr/>
            </a:lvl3pPr>
            <a:lvl4pPr indent="0" lvl="3" marL="1219200" marR="0" rtl="0" algn="ctr">
              <a:spcBef>
                <a:spcPts val="400"/>
              </a:spcBef>
              <a:spcAft>
                <a:spcPts val="0"/>
              </a:spcAft>
              <a:buClr>
                <a:srgbClr val="888888"/>
              </a:buClr>
              <a:buSzPts val="900"/>
              <a:buFont typeface="Arial"/>
              <a:buNone/>
              <a:defRPr/>
            </a:lvl4pPr>
            <a:lvl5pPr indent="0" lvl="4" marL="1625600" marR="0" rtl="0" algn="ctr">
              <a:spcBef>
                <a:spcPts val="400"/>
              </a:spcBef>
              <a:spcAft>
                <a:spcPts val="0"/>
              </a:spcAft>
              <a:buClr>
                <a:srgbClr val="888888"/>
              </a:buClr>
              <a:buSzPts val="900"/>
              <a:buFont typeface="Arial"/>
              <a:buNone/>
              <a:defRPr/>
            </a:lvl5pPr>
            <a:lvl6pPr indent="0" lvl="5" marL="2019300" marR="0" rtl="0" algn="ctr">
              <a:spcBef>
                <a:spcPts val="400"/>
              </a:spcBef>
              <a:spcAft>
                <a:spcPts val="0"/>
              </a:spcAft>
              <a:buClr>
                <a:srgbClr val="888888"/>
              </a:buClr>
              <a:buSzPts val="900"/>
              <a:buFont typeface="Arial"/>
              <a:buNone/>
              <a:defRPr/>
            </a:lvl6pPr>
            <a:lvl7pPr indent="0" lvl="6" marL="2425700" marR="0" rtl="0" algn="ctr">
              <a:spcBef>
                <a:spcPts val="400"/>
              </a:spcBef>
              <a:spcAft>
                <a:spcPts val="0"/>
              </a:spcAft>
              <a:buClr>
                <a:srgbClr val="888888"/>
              </a:buClr>
              <a:buSzPts val="900"/>
              <a:buFont typeface="Arial"/>
              <a:buNone/>
              <a:defRPr/>
            </a:lvl7pPr>
            <a:lvl8pPr indent="0" lvl="7" marL="2832100" marR="0" rtl="0" algn="ctr">
              <a:spcBef>
                <a:spcPts val="400"/>
              </a:spcBef>
              <a:spcAft>
                <a:spcPts val="0"/>
              </a:spcAft>
              <a:buClr>
                <a:srgbClr val="888888"/>
              </a:buClr>
              <a:buSzPts val="900"/>
              <a:buFont typeface="Arial"/>
              <a:buNone/>
              <a:defRPr/>
            </a:lvl8pPr>
            <a:lvl9pPr indent="0" lvl="8" marL="3238500" marR="0" rtl="0" algn="ctr">
              <a:spcBef>
                <a:spcPts val="400"/>
              </a:spcBef>
              <a:spcAft>
                <a:spcPts val="0"/>
              </a:spcAft>
              <a:buClr>
                <a:srgbClr val="888888"/>
              </a:buClr>
              <a:buSzPts val="900"/>
              <a:buFont typeface="Arial"/>
              <a:buNone/>
              <a:defRPr/>
            </a:lvl9pPr>
          </a:lstStyle>
          <a:p/>
        </p:txBody>
      </p:sp>
      <p:pic>
        <p:nvPicPr>
          <p:cNvPr id="182" name="Google Shape;182;p32"/>
          <p:cNvPicPr preferRelativeResize="0"/>
          <p:nvPr/>
        </p:nvPicPr>
        <p:blipFill rotWithShape="1">
          <a:blip r:embed="rId2">
            <a:alphaModFix/>
          </a:blip>
          <a:srcRect b="0" l="0" r="0" t="0"/>
          <a:stretch/>
        </p:blipFill>
        <p:spPr>
          <a:xfrm>
            <a:off x="7485597" y="4638730"/>
            <a:ext cx="1206000" cy="402000"/>
          </a:xfrm>
          <a:prstGeom prst="rect">
            <a:avLst/>
          </a:prstGeom>
          <a:noFill/>
          <a:ln>
            <a:noFill/>
          </a:ln>
        </p:spPr>
      </p:pic>
      <p:pic>
        <p:nvPicPr>
          <p:cNvPr id="183" name="Google Shape;183;p32"/>
          <p:cNvPicPr preferRelativeResize="0"/>
          <p:nvPr/>
        </p:nvPicPr>
        <p:blipFill rotWithShape="1">
          <a:blip r:embed="rId3">
            <a:alphaModFix/>
          </a:blip>
          <a:srcRect b="0" l="0" r="0" t="0"/>
          <a:stretch/>
        </p:blipFill>
        <p:spPr>
          <a:xfrm>
            <a:off x="90" y="0"/>
            <a:ext cx="897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type="titleOnly">
  <p:cSld name="TITLE_ONLY">
    <p:bg>
      <p:bgPr>
        <a:solidFill>
          <a:srgbClr val="131E24"/>
        </a:solidFill>
      </p:bgPr>
    </p:bg>
    <p:spTree>
      <p:nvGrpSpPr>
        <p:cNvPr id="184" name="Shape 184"/>
        <p:cNvGrpSpPr/>
        <p:nvPr/>
      </p:nvGrpSpPr>
      <p:grpSpPr>
        <a:xfrm>
          <a:off x="0" y="0"/>
          <a:ext cx="0" cy="0"/>
          <a:chOff x="0" y="0"/>
          <a:chExt cx="0" cy="0"/>
        </a:xfrm>
      </p:grpSpPr>
      <p:sp>
        <p:nvSpPr>
          <p:cNvPr id="185" name="Google Shape;185;p33"/>
          <p:cNvSpPr txBox="1"/>
          <p:nvPr>
            <p:ph type="title"/>
          </p:nvPr>
        </p:nvSpPr>
        <p:spPr>
          <a:xfrm>
            <a:off x="7210636" y="3309602"/>
            <a:ext cx="1933500" cy="2034600"/>
          </a:xfrm>
          <a:prstGeom prst="rect">
            <a:avLst/>
          </a:prstGeom>
          <a:noFill/>
          <a:ln>
            <a:noFill/>
          </a:ln>
        </p:spPr>
        <p:txBody>
          <a:bodyPr anchorCtr="0" anchor="t" bIns="57150" lIns="57150" spcFirstLastPara="1" rIns="57150" wrap="square" tIns="57150"/>
          <a:lstStyle>
            <a:lvl1pPr lvl="0" rtl="0">
              <a:spcBef>
                <a:spcPts val="0"/>
              </a:spcBef>
              <a:spcAft>
                <a:spcPts val="0"/>
              </a:spcAft>
              <a:buSzPts val="900"/>
              <a:buChar char="●"/>
              <a:defRPr/>
            </a:lvl1pPr>
            <a:lvl2pPr lvl="1" rtl="0">
              <a:spcBef>
                <a:spcPts val="0"/>
              </a:spcBef>
              <a:spcAft>
                <a:spcPts val="0"/>
              </a:spcAft>
              <a:buSzPts val="900"/>
              <a:buChar char="○"/>
              <a:defRPr/>
            </a:lvl2pPr>
            <a:lvl3pPr lvl="2" rtl="0">
              <a:spcBef>
                <a:spcPts val="0"/>
              </a:spcBef>
              <a:spcAft>
                <a:spcPts val="0"/>
              </a:spcAft>
              <a:buSzPts val="900"/>
              <a:buChar char="■"/>
              <a:defRPr/>
            </a:lvl3pPr>
            <a:lvl4pPr lvl="3" rtl="0">
              <a:spcBef>
                <a:spcPts val="0"/>
              </a:spcBef>
              <a:spcAft>
                <a:spcPts val="0"/>
              </a:spcAft>
              <a:buSzPts val="900"/>
              <a:buChar char="●"/>
              <a:defRPr/>
            </a:lvl4pPr>
            <a:lvl5pPr lvl="4" rtl="0">
              <a:spcBef>
                <a:spcPts val="0"/>
              </a:spcBef>
              <a:spcAft>
                <a:spcPts val="0"/>
              </a:spcAft>
              <a:buSzPts val="900"/>
              <a:buChar char="○"/>
              <a:defRPr/>
            </a:lvl5pPr>
            <a:lvl6pPr lvl="5" rtl="0">
              <a:spcBef>
                <a:spcPts val="0"/>
              </a:spcBef>
              <a:spcAft>
                <a:spcPts val="0"/>
              </a:spcAft>
              <a:buSzPts val="900"/>
              <a:buChar char="■"/>
              <a:defRPr/>
            </a:lvl6pPr>
            <a:lvl7pPr lvl="6" rtl="0">
              <a:spcBef>
                <a:spcPts val="0"/>
              </a:spcBef>
              <a:spcAft>
                <a:spcPts val="0"/>
              </a:spcAft>
              <a:buSzPts val="900"/>
              <a:buChar char="●"/>
              <a:defRPr/>
            </a:lvl7pPr>
            <a:lvl8pPr lvl="7" rtl="0">
              <a:spcBef>
                <a:spcPts val="0"/>
              </a:spcBef>
              <a:spcAft>
                <a:spcPts val="0"/>
              </a:spcAft>
              <a:buSzPts val="900"/>
              <a:buChar char="○"/>
              <a:defRPr/>
            </a:lvl8pPr>
            <a:lvl9pPr lvl="8" rtl="0">
              <a:spcBef>
                <a:spcPts val="0"/>
              </a:spcBef>
              <a:spcAft>
                <a:spcPts val="0"/>
              </a:spcAft>
              <a:buSzPts val="900"/>
              <a:buChar char="■"/>
              <a:defRPr/>
            </a:lvl9pPr>
          </a:lstStyle>
          <a:p/>
        </p:txBody>
      </p:sp>
      <p:sp>
        <p:nvSpPr>
          <p:cNvPr id="186" name="Google Shape;186;p33"/>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87" name="Google Shape;187;p33"/>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88" name="Google Shape;188;p33"/>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chemeClr val="lt1"/>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chemeClr val="lt1"/>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chemeClr val="lt1"/>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chemeClr val="lt1"/>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chemeClr val="lt1"/>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chemeClr val="lt1"/>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chemeClr val="lt1"/>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chemeClr val="lt1"/>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189" name="Shape 189"/>
        <p:cNvGrpSpPr/>
        <p:nvPr/>
      </p:nvGrpSpPr>
      <p:grpSpPr>
        <a:xfrm>
          <a:off x="0" y="0"/>
          <a:ext cx="0" cy="0"/>
          <a:chOff x="0" y="0"/>
          <a:chExt cx="0" cy="0"/>
        </a:xfrm>
      </p:grpSpPr>
      <p:pic>
        <p:nvPicPr>
          <p:cNvPr id="190" name="Google Shape;190;p34"/>
          <p:cNvPicPr preferRelativeResize="0"/>
          <p:nvPr/>
        </p:nvPicPr>
        <p:blipFill rotWithShape="1">
          <a:blip r:embed="rId2">
            <a:alphaModFix/>
          </a:blip>
          <a:srcRect b="0" l="0" r="0" t="0"/>
          <a:stretch/>
        </p:blipFill>
        <p:spPr>
          <a:xfrm>
            <a:off x="0" y="0"/>
            <a:ext cx="9144000" cy="4025400"/>
          </a:xfrm>
          <a:prstGeom prst="rect">
            <a:avLst/>
          </a:prstGeom>
          <a:noFill/>
          <a:ln>
            <a:noFill/>
          </a:ln>
        </p:spPr>
      </p:pic>
      <p:pic>
        <p:nvPicPr>
          <p:cNvPr id="191" name="Google Shape;191;p34"/>
          <p:cNvPicPr preferRelativeResize="0"/>
          <p:nvPr/>
        </p:nvPicPr>
        <p:blipFill rotWithShape="1">
          <a:blip r:embed="rId3">
            <a:alphaModFix/>
          </a:blip>
          <a:srcRect b="0" l="0" r="0" t="0"/>
          <a:stretch/>
        </p:blipFill>
        <p:spPr>
          <a:xfrm>
            <a:off x="408339" y="4282194"/>
            <a:ext cx="1926900" cy="642300"/>
          </a:xfrm>
          <a:prstGeom prst="rect">
            <a:avLst/>
          </a:prstGeom>
          <a:noFill/>
          <a:ln>
            <a:noFill/>
          </a:ln>
        </p:spPr>
      </p:pic>
      <p:sp>
        <p:nvSpPr>
          <p:cNvPr id="192" name="Google Shape;192;p34"/>
          <p:cNvSpPr txBox="1"/>
          <p:nvPr>
            <p:ph type="ctrTitle"/>
          </p:nvPr>
        </p:nvSpPr>
        <p:spPr>
          <a:xfrm>
            <a:off x="323681" y="1740550"/>
            <a:ext cx="7098600" cy="6528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0" marR="0" rtl="0" algn="l">
              <a:spcBef>
                <a:spcPts val="0"/>
              </a:spcBef>
              <a:spcAft>
                <a:spcPts val="0"/>
              </a:spcAft>
              <a:buSzPts val="900"/>
              <a:buChar char="○"/>
              <a:defRPr/>
            </a:lvl2pPr>
            <a:lvl3pPr indent="-57150" lvl="2" marL="0" marR="0" rtl="0" algn="l">
              <a:spcBef>
                <a:spcPts val="0"/>
              </a:spcBef>
              <a:spcAft>
                <a:spcPts val="0"/>
              </a:spcAft>
              <a:buSzPts val="900"/>
              <a:buChar char="■"/>
              <a:defRPr/>
            </a:lvl3pPr>
            <a:lvl4pPr indent="-57150" lvl="3" marL="0" marR="0" rtl="0" algn="l">
              <a:spcBef>
                <a:spcPts val="0"/>
              </a:spcBef>
              <a:spcAft>
                <a:spcPts val="0"/>
              </a:spcAft>
              <a:buSzPts val="900"/>
              <a:buChar char="●"/>
              <a:defRPr/>
            </a:lvl4pPr>
            <a:lvl5pPr indent="-57150" lvl="4" marL="0" marR="0" rtl="0" algn="l">
              <a:spcBef>
                <a:spcPts val="0"/>
              </a:spcBef>
              <a:spcAft>
                <a:spcPts val="0"/>
              </a:spcAft>
              <a:buSzPts val="900"/>
              <a:buChar char="○"/>
              <a:defRPr/>
            </a:lvl5pPr>
            <a:lvl6pPr indent="-57150" lvl="5" marL="304800" marR="0" rtl="0" algn="l">
              <a:spcBef>
                <a:spcPts val="0"/>
              </a:spcBef>
              <a:spcAft>
                <a:spcPts val="0"/>
              </a:spcAft>
              <a:buSzPts val="900"/>
              <a:buChar char="■"/>
              <a:defRPr/>
            </a:lvl6pPr>
            <a:lvl7pPr indent="-57150" lvl="6" marL="609600" marR="0" rtl="0" algn="l">
              <a:spcBef>
                <a:spcPts val="0"/>
              </a:spcBef>
              <a:spcAft>
                <a:spcPts val="0"/>
              </a:spcAft>
              <a:buSzPts val="900"/>
              <a:buChar char="●"/>
              <a:defRPr/>
            </a:lvl7pPr>
            <a:lvl8pPr indent="-69850" lvl="7" marL="914400" marR="0" rtl="0" algn="l">
              <a:spcBef>
                <a:spcPts val="0"/>
              </a:spcBef>
              <a:spcAft>
                <a:spcPts val="0"/>
              </a:spcAft>
              <a:buSzPts val="900"/>
              <a:buChar char="○"/>
              <a:defRPr/>
            </a:lvl8pPr>
            <a:lvl9pPr indent="-57150" lvl="8" marL="1219200" marR="0" rtl="0" algn="l">
              <a:spcBef>
                <a:spcPts val="0"/>
              </a:spcBef>
              <a:spcAft>
                <a:spcPts val="0"/>
              </a:spcAft>
              <a:buSzPts val="900"/>
              <a:buChar char="■"/>
              <a:defRPr/>
            </a:lvl9pPr>
          </a:lstStyle>
          <a:p/>
        </p:txBody>
      </p:sp>
      <p:sp>
        <p:nvSpPr>
          <p:cNvPr id="193" name="Google Shape;193;p34"/>
          <p:cNvSpPr txBox="1"/>
          <p:nvPr>
            <p:ph idx="1" type="subTitle"/>
          </p:nvPr>
        </p:nvSpPr>
        <p:spPr>
          <a:xfrm>
            <a:off x="344846" y="2682584"/>
            <a:ext cx="7085100" cy="1077000"/>
          </a:xfrm>
          <a:prstGeom prst="rect">
            <a:avLst/>
          </a:prstGeom>
          <a:noFill/>
          <a:ln>
            <a:noFill/>
          </a:ln>
        </p:spPr>
        <p:txBody>
          <a:bodyPr anchorCtr="0" anchor="t" bIns="57150" lIns="57150" spcFirstLastPara="1" rIns="57150" wrap="square" tIns="57150"/>
          <a:lstStyle>
            <a:lvl1pPr indent="0" lvl="0" marL="0" marR="0" rtl="0" algn="l">
              <a:spcBef>
                <a:spcPts val="200"/>
              </a:spcBef>
              <a:spcAft>
                <a:spcPts val="0"/>
              </a:spcAft>
              <a:buClr>
                <a:srgbClr val="AEB1C0"/>
              </a:buClr>
              <a:buSzPts val="900"/>
              <a:buFont typeface="Arial"/>
              <a:buNone/>
              <a:defRPr/>
            </a:lvl1pPr>
            <a:lvl2pPr indent="0" lvl="1" marL="406400" marR="0" rtl="0" algn="ctr">
              <a:spcBef>
                <a:spcPts val="500"/>
              </a:spcBef>
              <a:spcAft>
                <a:spcPts val="0"/>
              </a:spcAft>
              <a:buClr>
                <a:srgbClr val="888888"/>
              </a:buClr>
              <a:buSzPts val="900"/>
              <a:buFont typeface="Arial"/>
              <a:buNone/>
              <a:defRPr/>
            </a:lvl2pPr>
            <a:lvl3pPr indent="0" lvl="2" marL="812800" marR="0" rtl="0" algn="ctr">
              <a:spcBef>
                <a:spcPts val="400"/>
              </a:spcBef>
              <a:spcAft>
                <a:spcPts val="0"/>
              </a:spcAft>
              <a:buClr>
                <a:srgbClr val="888888"/>
              </a:buClr>
              <a:buSzPts val="900"/>
              <a:buFont typeface="Arial"/>
              <a:buNone/>
              <a:defRPr/>
            </a:lvl3pPr>
            <a:lvl4pPr indent="0" lvl="3" marL="1219200" marR="0" rtl="0" algn="ctr">
              <a:spcBef>
                <a:spcPts val="400"/>
              </a:spcBef>
              <a:spcAft>
                <a:spcPts val="0"/>
              </a:spcAft>
              <a:buClr>
                <a:srgbClr val="888888"/>
              </a:buClr>
              <a:buSzPts val="900"/>
              <a:buFont typeface="Arial"/>
              <a:buNone/>
              <a:defRPr/>
            </a:lvl4pPr>
            <a:lvl5pPr indent="0" lvl="4" marL="1625600" marR="0" rtl="0" algn="ctr">
              <a:spcBef>
                <a:spcPts val="400"/>
              </a:spcBef>
              <a:spcAft>
                <a:spcPts val="0"/>
              </a:spcAft>
              <a:buClr>
                <a:srgbClr val="888888"/>
              </a:buClr>
              <a:buSzPts val="900"/>
              <a:buFont typeface="Arial"/>
              <a:buNone/>
              <a:defRPr/>
            </a:lvl5pPr>
            <a:lvl6pPr indent="0" lvl="5" marL="2019300" marR="0" rtl="0" algn="ctr">
              <a:spcBef>
                <a:spcPts val="400"/>
              </a:spcBef>
              <a:spcAft>
                <a:spcPts val="0"/>
              </a:spcAft>
              <a:buClr>
                <a:srgbClr val="888888"/>
              </a:buClr>
              <a:buSzPts val="900"/>
              <a:buFont typeface="Arial"/>
              <a:buNone/>
              <a:defRPr/>
            </a:lvl6pPr>
            <a:lvl7pPr indent="0" lvl="6" marL="2425700" marR="0" rtl="0" algn="ctr">
              <a:spcBef>
                <a:spcPts val="400"/>
              </a:spcBef>
              <a:spcAft>
                <a:spcPts val="0"/>
              </a:spcAft>
              <a:buClr>
                <a:srgbClr val="888888"/>
              </a:buClr>
              <a:buSzPts val="900"/>
              <a:buFont typeface="Arial"/>
              <a:buNone/>
              <a:defRPr/>
            </a:lvl7pPr>
            <a:lvl8pPr indent="0" lvl="7" marL="2832100" marR="0" rtl="0" algn="ctr">
              <a:spcBef>
                <a:spcPts val="400"/>
              </a:spcBef>
              <a:spcAft>
                <a:spcPts val="0"/>
              </a:spcAft>
              <a:buClr>
                <a:srgbClr val="888888"/>
              </a:buClr>
              <a:buSzPts val="900"/>
              <a:buFont typeface="Arial"/>
              <a:buNone/>
              <a:defRPr/>
            </a:lvl8pPr>
            <a:lvl9pPr indent="0" lvl="8" marL="3238500" marR="0" rtl="0" algn="ctr">
              <a:spcBef>
                <a:spcPts val="400"/>
              </a:spcBef>
              <a:spcAft>
                <a:spcPts val="0"/>
              </a:spcAft>
              <a:buClr>
                <a:srgbClr val="888888"/>
              </a:buClr>
              <a:buSzPts val="900"/>
              <a:buFont typeface="Arial"/>
              <a:buNone/>
              <a:defRPr/>
            </a:lvl9pPr>
          </a:lstStyle>
          <a:p/>
        </p:txBody>
      </p:sp>
      <p:sp>
        <p:nvSpPr>
          <p:cNvPr id="194" name="Google Shape;194;p34"/>
          <p:cNvSpPr txBox="1"/>
          <p:nvPr>
            <p:ph idx="10" type="dt"/>
          </p:nvPr>
        </p:nvSpPr>
        <p:spPr>
          <a:xfrm>
            <a:off x="344846" y="4493638"/>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95" name="Google Shape;195;p34"/>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196" name="Google Shape;196;p34"/>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type="obj">
  <p:cSld name="OBJECT">
    <p:spTree>
      <p:nvGrpSpPr>
        <p:cNvPr id="197" name="Shape 197"/>
        <p:cNvGrpSpPr/>
        <p:nvPr/>
      </p:nvGrpSpPr>
      <p:grpSpPr>
        <a:xfrm>
          <a:off x="0" y="0"/>
          <a:ext cx="0" cy="0"/>
          <a:chOff x="0" y="0"/>
          <a:chExt cx="0" cy="0"/>
        </a:xfrm>
      </p:grpSpPr>
      <p:sp>
        <p:nvSpPr>
          <p:cNvPr id="198" name="Google Shape;198;p35"/>
          <p:cNvSpPr txBox="1"/>
          <p:nvPr>
            <p:ph type="title"/>
          </p:nvPr>
        </p:nvSpPr>
        <p:spPr>
          <a:xfrm>
            <a:off x="944510" y="205596"/>
            <a:ext cx="7741800" cy="864600"/>
          </a:xfrm>
          <a:prstGeom prst="rect">
            <a:avLst/>
          </a:prstGeom>
          <a:noFill/>
          <a:ln>
            <a:noFill/>
          </a:ln>
        </p:spPr>
        <p:txBody>
          <a:bodyPr anchorCtr="0" anchor="ctr" bIns="57150" lIns="57150" spcFirstLastPara="1" rIns="57150" wrap="square" tIns="57150"/>
          <a:lstStyle>
            <a:lvl1pPr lvl="0" rtl="0" algn="l">
              <a:spcBef>
                <a:spcPts val="0"/>
              </a:spcBef>
              <a:spcAft>
                <a:spcPts val="0"/>
              </a:spcAft>
              <a:buSzPts val="900"/>
              <a:buChar char="●"/>
              <a:defRPr/>
            </a:lvl1pPr>
            <a:lvl2pPr lvl="1" rtl="0" algn="l">
              <a:spcBef>
                <a:spcPts val="0"/>
              </a:spcBef>
              <a:spcAft>
                <a:spcPts val="0"/>
              </a:spcAft>
              <a:buSzPts val="900"/>
              <a:buChar char="○"/>
              <a:defRPr/>
            </a:lvl2pPr>
            <a:lvl3pPr lvl="2" rtl="0" algn="l">
              <a:spcBef>
                <a:spcPts val="0"/>
              </a:spcBef>
              <a:spcAft>
                <a:spcPts val="0"/>
              </a:spcAft>
              <a:buSzPts val="900"/>
              <a:buChar char="■"/>
              <a:defRPr/>
            </a:lvl3pPr>
            <a:lvl4pPr lvl="3" rtl="0" algn="l">
              <a:spcBef>
                <a:spcPts val="0"/>
              </a:spcBef>
              <a:spcAft>
                <a:spcPts val="0"/>
              </a:spcAft>
              <a:buSzPts val="900"/>
              <a:buChar char="●"/>
              <a:defRPr/>
            </a:lvl4pPr>
            <a:lvl5pPr lvl="4" rtl="0" algn="l">
              <a:spcBef>
                <a:spcPts val="0"/>
              </a:spcBef>
              <a:spcAft>
                <a:spcPts val="0"/>
              </a:spcAft>
              <a:buSzPts val="900"/>
              <a:buChar char="○"/>
              <a:defRPr/>
            </a:lvl5pPr>
            <a:lvl6pPr lvl="5" marL="304800" rtl="0" algn="l">
              <a:spcBef>
                <a:spcPts val="0"/>
              </a:spcBef>
              <a:spcAft>
                <a:spcPts val="0"/>
              </a:spcAft>
              <a:buSzPts val="900"/>
              <a:buChar char="■"/>
              <a:defRPr/>
            </a:lvl6pPr>
            <a:lvl7pPr lvl="6" marL="609600" rtl="0" algn="l">
              <a:spcBef>
                <a:spcPts val="0"/>
              </a:spcBef>
              <a:spcAft>
                <a:spcPts val="0"/>
              </a:spcAft>
              <a:buSzPts val="900"/>
              <a:buChar char="●"/>
              <a:defRPr/>
            </a:lvl7pPr>
            <a:lvl8pPr lvl="7" marL="914400" rtl="0" algn="l">
              <a:spcBef>
                <a:spcPts val="0"/>
              </a:spcBef>
              <a:spcAft>
                <a:spcPts val="0"/>
              </a:spcAft>
              <a:buSzPts val="900"/>
              <a:buChar char="○"/>
              <a:defRPr/>
            </a:lvl8pPr>
            <a:lvl9pPr lvl="8" marL="1219200" rtl="0" algn="l">
              <a:spcBef>
                <a:spcPts val="0"/>
              </a:spcBef>
              <a:spcAft>
                <a:spcPts val="0"/>
              </a:spcAft>
              <a:buSzPts val="900"/>
              <a:buChar char="■"/>
              <a:defRPr/>
            </a:lvl9pPr>
          </a:lstStyle>
          <a:p/>
        </p:txBody>
      </p:sp>
      <p:sp>
        <p:nvSpPr>
          <p:cNvPr id="199" name="Google Shape;199;p35"/>
          <p:cNvSpPr txBox="1"/>
          <p:nvPr>
            <p:ph idx="1" type="body"/>
          </p:nvPr>
        </p:nvSpPr>
        <p:spPr>
          <a:xfrm>
            <a:off x="944510" y="1344071"/>
            <a:ext cx="7741800" cy="3423000"/>
          </a:xfrm>
          <a:prstGeom prst="rect">
            <a:avLst/>
          </a:prstGeom>
          <a:noFill/>
          <a:ln>
            <a:noFill/>
          </a:ln>
        </p:spPr>
        <p:txBody>
          <a:bodyPr anchorCtr="0" anchor="t" bIns="57150" lIns="57150" spcFirstLastPara="1" rIns="57150" wrap="square" tIns="57150"/>
          <a:lstStyle>
            <a:lvl1pPr indent="-228600" lvl="0" marL="457200" rtl="0" algn="l">
              <a:spcBef>
                <a:spcPts val="300"/>
              </a:spcBef>
              <a:spcAft>
                <a:spcPts val="0"/>
              </a:spcAft>
              <a:buClr>
                <a:srgbClr val="010000"/>
              </a:buClr>
              <a:buSzPts val="900"/>
              <a:buFont typeface="Arial"/>
              <a:buNone/>
              <a:defRPr/>
            </a:lvl1pPr>
            <a:lvl2pPr indent="-228600" lvl="1" marL="914400" rtl="0" algn="l">
              <a:spcBef>
                <a:spcPts val="500"/>
              </a:spcBef>
              <a:spcAft>
                <a:spcPts val="0"/>
              </a:spcAft>
              <a:buClr>
                <a:srgbClr val="AEB1C0"/>
              </a:buClr>
              <a:buSzPts val="900"/>
              <a:buFont typeface="Arial"/>
              <a:buNone/>
              <a:defRPr/>
            </a:lvl2pPr>
            <a:lvl3pPr indent="-285750" lvl="2" marL="1371600" rtl="0" algn="l">
              <a:spcBef>
                <a:spcPts val="400"/>
              </a:spcBef>
              <a:spcAft>
                <a:spcPts val="0"/>
              </a:spcAft>
              <a:buClr>
                <a:srgbClr val="AEB1C0"/>
              </a:buClr>
              <a:buSzPts val="900"/>
              <a:buFont typeface="Arial"/>
              <a:buChar char="•"/>
              <a:defRPr/>
            </a:lvl3pPr>
            <a:lvl4pPr indent="-285750" lvl="3" marL="1828800" rtl="0" algn="l">
              <a:spcBef>
                <a:spcPts val="400"/>
              </a:spcBef>
              <a:spcAft>
                <a:spcPts val="0"/>
              </a:spcAft>
              <a:buClr>
                <a:srgbClr val="AEB1C0"/>
              </a:buClr>
              <a:buSzPts val="900"/>
              <a:buFont typeface="Arial"/>
              <a:buChar char="–"/>
              <a:defRPr/>
            </a:lvl4pPr>
            <a:lvl5pPr indent="-285750" lvl="4" marL="2286000" rtl="0" algn="l">
              <a:spcBef>
                <a:spcPts val="400"/>
              </a:spcBef>
              <a:spcAft>
                <a:spcPts val="0"/>
              </a:spcAft>
              <a:buClr>
                <a:schemeClr val="dk1"/>
              </a:buClr>
              <a:buSzPts val="900"/>
              <a:buFont typeface="Arial"/>
              <a:buChar char="»"/>
              <a:defRPr/>
            </a:lvl5pPr>
            <a:lvl6pPr indent="-285750" lvl="5" marL="2743200" rtl="0" algn="l">
              <a:spcBef>
                <a:spcPts val="400"/>
              </a:spcBef>
              <a:spcAft>
                <a:spcPts val="0"/>
              </a:spcAft>
              <a:buClr>
                <a:schemeClr val="dk1"/>
              </a:buClr>
              <a:buSzPts val="900"/>
              <a:buFont typeface="Arial"/>
              <a:buChar char="•"/>
              <a:defRPr/>
            </a:lvl6pPr>
            <a:lvl7pPr indent="-285750" lvl="6" marL="3200400" rtl="0" algn="l">
              <a:spcBef>
                <a:spcPts val="400"/>
              </a:spcBef>
              <a:spcAft>
                <a:spcPts val="0"/>
              </a:spcAft>
              <a:buClr>
                <a:schemeClr val="dk1"/>
              </a:buClr>
              <a:buSzPts val="900"/>
              <a:buFont typeface="Arial"/>
              <a:buChar char="•"/>
              <a:defRPr/>
            </a:lvl7pPr>
            <a:lvl8pPr indent="-285750" lvl="7" marL="3657600" rtl="0" algn="l">
              <a:spcBef>
                <a:spcPts val="400"/>
              </a:spcBef>
              <a:spcAft>
                <a:spcPts val="0"/>
              </a:spcAft>
              <a:buClr>
                <a:schemeClr val="dk1"/>
              </a:buClr>
              <a:buSzPts val="900"/>
              <a:buFont typeface="Arial"/>
              <a:buChar char="•"/>
              <a:defRPr/>
            </a:lvl8pPr>
            <a:lvl9pPr indent="-285750" lvl="8" marL="4114800" rtl="0" algn="l">
              <a:spcBef>
                <a:spcPts val="400"/>
              </a:spcBef>
              <a:spcAft>
                <a:spcPts val="0"/>
              </a:spcAft>
              <a:buClr>
                <a:schemeClr val="dk1"/>
              </a:buClr>
              <a:buSzPts val="900"/>
              <a:buFont typeface="Arial"/>
              <a:buChar char="•"/>
              <a:defRPr/>
            </a:lvl9pPr>
          </a:lstStyle>
          <a:p/>
        </p:txBody>
      </p:sp>
      <p:sp>
        <p:nvSpPr>
          <p:cNvPr id="200" name="Google Shape;200;p35"/>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01" name="Google Shape;201;p35"/>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Arial"/>
                <a:ea typeface="Arial"/>
                <a:cs typeface="Arial"/>
                <a:sym typeface="Arial"/>
              </a:defRPr>
            </a:lvl1pPr>
            <a:lvl2pPr indent="0" lvl="1" marL="0" marR="0" rtl="0" algn="r">
              <a:spcBef>
                <a:spcPts val="0"/>
              </a:spcBef>
              <a:spcAft>
                <a:spcPts val="0"/>
              </a:spcAft>
              <a:buNone/>
              <a:defRPr b="0" i="0" sz="1100" u="none" cap="none" strike="noStrike">
                <a:solidFill>
                  <a:srgbClr val="888888"/>
                </a:solidFill>
                <a:latin typeface="Arial"/>
                <a:ea typeface="Arial"/>
                <a:cs typeface="Arial"/>
                <a:sym typeface="Arial"/>
              </a:defRPr>
            </a:lvl2pPr>
            <a:lvl3pPr indent="0" lvl="2" marL="0" marR="0" rtl="0" algn="r">
              <a:spcBef>
                <a:spcPts val="0"/>
              </a:spcBef>
              <a:spcAft>
                <a:spcPts val="0"/>
              </a:spcAft>
              <a:buNone/>
              <a:defRPr b="0" i="0" sz="1100" u="none" cap="none" strike="noStrike">
                <a:solidFill>
                  <a:srgbClr val="888888"/>
                </a:solidFill>
                <a:latin typeface="Arial"/>
                <a:ea typeface="Arial"/>
                <a:cs typeface="Arial"/>
                <a:sym typeface="Arial"/>
              </a:defRPr>
            </a:lvl3pPr>
            <a:lvl4pPr indent="0" lvl="3" marL="0" marR="0" rtl="0" algn="r">
              <a:spcBef>
                <a:spcPts val="0"/>
              </a:spcBef>
              <a:spcAft>
                <a:spcPts val="0"/>
              </a:spcAft>
              <a:buNone/>
              <a:defRPr b="0" i="0" sz="1100" u="none" cap="none" strike="noStrike">
                <a:solidFill>
                  <a:srgbClr val="888888"/>
                </a:solidFill>
                <a:latin typeface="Arial"/>
                <a:ea typeface="Arial"/>
                <a:cs typeface="Arial"/>
                <a:sym typeface="Arial"/>
              </a:defRPr>
            </a:lvl4pPr>
            <a:lvl5pPr indent="0" lvl="4" marL="0" marR="0" rtl="0" algn="r">
              <a:spcBef>
                <a:spcPts val="0"/>
              </a:spcBef>
              <a:spcAft>
                <a:spcPts val="0"/>
              </a:spcAft>
              <a:buNone/>
              <a:defRPr b="0" i="0" sz="1100" u="none" cap="none" strike="noStrike">
                <a:solidFill>
                  <a:srgbClr val="888888"/>
                </a:solidFill>
                <a:latin typeface="Arial"/>
                <a:ea typeface="Arial"/>
                <a:cs typeface="Arial"/>
                <a:sym typeface="Arial"/>
              </a:defRPr>
            </a:lvl5pPr>
            <a:lvl6pPr indent="0" lvl="5" marL="0" marR="0" rtl="0" algn="r">
              <a:spcBef>
                <a:spcPts val="0"/>
              </a:spcBef>
              <a:spcAft>
                <a:spcPts val="0"/>
              </a:spcAft>
              <a:buNone/>
              <a:defRPr b="0" i="0" sz="1100" u="none" cap="none" strike="noStrike">
                <a:solidFill>
                  <a:srgbClr val="888888"/>
                </a:solidFill>
                <a:latin typeface="Arial"/>
                <a:ea typeface="Arial"/>
                <a:cs typeface="Arial"/>
                <a:sym typeface="Arial"/>
              </a:defRPr>
            </a:lvl6pPr>
            <a:lvl7pPr indent="0" lvl="6" marL="0" marR="0" rtl="0" algn="r">
              <a:spcBef>
                <a:spcPts val="0"/>
              </a:spcBef>
              <a:spcAft>
                <a:spcPts val="0"/>
              </a:spcAft>
              <a:buNone/>
              <a:defRPr b="0" i="0" sz="1100" u="none" cap="none" strike="noStrike">
                <a:solidFill>
                  <a:srgbClr val="888888"/>
                </a:solidFill>
                <a:latin typeface="Arial"/>
                <a:ea typeface="Arial"/>
                <a:cs typeface="Arial"/>
                <a:sym typeface="Arial"/>
              </a:defRPr>
            </a:lvl7pPr>
            <a:lvl8pPr indent="0" lvl="7" marL="0" marR="0" rtl="0" algn="r">
              <a:spcBef>
                <a:spcPts val="0"/>
              </a:spcBef>
              <a:spcAft>
                <a:spcPts val="0"/>
              </a:spcAft>
              <a:buNone/>
              <a:defRPr b="0" i="0" sz="1100" u="none" cap="none" strike="noStrike">
                <a:solidFill>
                  <a:srgbClr val="888888"/>
                </a:solidFill>
                <a:latin typeface="Arial"/>
                <a:ea typeface="Arial"/>
                <a:cs typeface="Arial"/>
                <a:sym typeface="Arial"/>
              </a:defRPr>
            </a:lvl8pPr>
            <a:lvl9pPr indent="0" lvl="8" marL="0" marR="0" rtl="0" algn="r">
              <a:spcBef>
                <a:spcPts val="0"/>
              </a:spcBef>
              <a:spcAft>
                <a:spcPts val="0"/>
              </a:spcAft>
              <a:buNone/>
              <a:defRPr b="0" i="0" sz="11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2" name="Shape 202"/>
        <p:cNvGrpSpPr/>
        <p:nvPr/>
      </p:nvGrpSpPr>
      <p:grpSpPr>
        <a:xfrm>
          <a:off x="0" y="0"/>
          <a:ext cx="0" cy="0"/>
          <a:chOff x="0" y="0"/>
          <a:chExt cx="0" cy="0"/>
        </a:xfrm>
      </p:grpSpPr>
      <p:sp>
        <p:nvSpPr>
          <p:cNvPr id="203" name="Google Shape;203;p36"/>
          <p:cNvSpPr txBox="1"/>
          <p:nvPr>
            <p:ph type="title"/>
          </p:nvPr>
        </p:nvSpPr>
        <p:spPr>
          <a:xfrm>
            <a:off x="944510" y="205596"/>
            <a:ext cx="7741800" cy="864600"/>
          </a:xfrm>
          <a:prstGeom prst="rect">
            <a:avLst/>
          </a:prstGeom>
          <a:noFill/>
          <a:ln>
            <a:noFill/>
          </a:ln>
        </p:spPr>
        <p:txBody>
          <a:bodyPr anchorCtr="0" anchor="ctr" bIns="57150" lIns="57150" spcFirstLastPara="1" rIns="57150" wrap="square" tIns="57150"/>
          <a:lstStyle>
            <a:lvl1pPr lvl="0" rtl="0" algn="l">
              <a:spcBef>
                <a:spcPts val="0"/>
              </a:spcBef>
              <a:spcAft>
                <a:spcPts val="0"/>
              </a:spcAft>
              <a:buSzPts val="900"/>
              <a:buChar char="●"/>
              <a:defRPr/>
            </a:lvl1pPr>
            <a:lvl2pPr lvl="1" rtl="0" algn="l">
              <a:spcBef>
                <a:spcPts val="0"/>
              </a:spcBef>
              <a:spcAft>
                <a:spcPts val="0"/>
              </a:spcAft>
              <a:buSzPts val="900"/>
              <a:buChar char="○"/>
              <a:defRPr/>
            </a:lvl2pPr>
            <a:lvl3pPr lvl="2" rtl="0" algn="l">
              <a:spcBef>
                <a:spcPts val="0"/>
              </a:spcBef>
              <a:spcAft>
                <a:spcPts val="0"/>
              </a:spcAft>
              <a:buSzPts val="900"/>
              <a:buChar char="■"/>
              <a:defRPr/>
            </a:lvl3pPr>
            <a:lvl4pPr lvl="3" rtl="0" algn="l">
              <a:spcBef>
                <a:spcPts val="0"/>
              </a:spcBef>
              <a:spcAft>
                <a:spcPts val="0"/>
              </a:spcAft>
              <a:buSzPts val="900"/>
              <a:buChar char="●"/>
              <a:defRPr/>
            </a:lvl4pPr>
            <a:lvl5pPr lvl="4" rtl="0" algn="l">
              <a:spcBef>
                <a:spcPts val="0"/>
              </a:spcBef>
              <a:spcAft>
                <a:spcPts val="0"/>
              </a:spcAft>
              <a:buSzPts val="900"/>
              <a:buChar char="○"/>
              <a:defRPr/>
            </a:lvl5pPr>
            <a:lvl6pPr lvl="5" marL="304800" rtl="0" algn="l">
              <a:spcBef>
                <a:spcPts val="0"/>
              </a:spcBef>
              <a:spcAft>
                <a:spcPts val="0"/>
              </a:spcAft>
              <a:buSzPts val="900"/>
              <a:buChar char="■"/>
              <a:defRPr/>
            </a:lvl6pPr>
            <a:lvl7pPr lvl="6" marL="609600" rtl="0" algn="l">
              <a:spcBef>
                <a:spcPts val="0"/>
              </a:spcBef>
              <a:spcAft>
                <a:spcPts val="0"/>
              </a:spcAft>
              <a:buSzPts val="900"/>
              <a:buChar char="●"/>
              <a:defRPr/>
            </a:lvl7pPr>
            <a:lvl8pPr lvl="7" marL="914400" rtl="0" algn="l">
              <a:spcBef>
                <a:spcPts val="0"/>
              </a:spcBef>
              <a:spcAft>
                <a:spcPts val="0"/>
              </a:spcAft>
              <a:buSzPts val="900"/>
              <a:buChar char="○"/>
              <a:defRPr/>
            </a:lvl8pPr>
            <a:lvl9pPr lvl="8" marL="1219200" rtl="0" algn="l">
              <a:spcBef>
                <a:spcPts val="0"/>
              </a:spcBef>
              <a:spcAft>
                <a:spcPts val="0"/>
              </a:spcAft>
              <a:buSzPts val="900"/>
              <a:buChar char="■"/>
              <a:defRPr/>
            </a:lvl9pPr>
          </a:lstStyle>
          <a:p/>
        </p:txBody>
      </p:sp>
      <p:sp>
        <p:nvSpPr>
          <p:cNvPr id="204" name="Google Shape;204;p36"/>
          <p:cNvSpPr txBox="1"/>
          <p:nvPr>
            <p:ph idx="1" type="body"/>
          </p:nvPr>
        </p:nvSpPr>
        <p:spPr>
          <a:xfrm>
            <a:off x="944510" y="1344071"/>
            <a:ext cx="7741800" cy="34230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None/>
              <a:defRPr/>
            </a:lvl1pPr>
            <a:lvl2pPr indent="-228600" lvl="1" marL="914400" rtl="0">
              <a:spcBef>
                <a:spcPts val="500"/>
              </a:spcBef>
              <a:spcAft>
                <a:spcPts val="0"/>
              </a:spcAft>
              <a:buSzPts val="900"/>
              <a:buNone/>
              <a:defRPr/>
            </a:lvl2pPr>
            <a:lvl3pPr indent="-285750" lvl="2" marL="1371600" rtl="0">
              <a:spcBef>
                <a:spcPts val="400"/>
              </a:spcBef>
              <a:spcAft>
                <a:spcPts val="0"/>
              </a:spcAft>
              <a:buSzPts val="900"/>
              <a:buChar char="•"/>
              <a:defRPr/>
            </a:lvl3pPr>
            <a:lvl4pPr indent="-285750" lvl="3" marL="1828800" rtl="0">
              <a:spcBef>
                <a:spcPts val="400"/>
              </a:spcBef>
              <a:spcAft>
                <a:spcPts val="0"/>
              </a:spcAft>
              <a:buSzPts val="900"/>
              <a:buChar char="–"/>
              <a:defRPr/>
            </a:lvl4pPr>
            <a:lvl5pPr indent="-285750" lvl="4" marL="2286000" rtl="0">
              <a:spcBef>
                <a:spcPts val="400"/>
              </a:spcBef>
              <a:spcAft>
                <a:spcPts val="0"/>
              </a:spcAft>
              <a:buSzPts val="900"/>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205" name="Google Shape;205;p36"/>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06" name="Google Shape;206;p36"/>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07" name="Google Shape;207;p36"/>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08" name="Shape 208"/>
        <p:cNvGrpSpPr/>
        <p:nvPr/>
      </p:nvGrpSpPr>
      <p:grpSpPr>
        <a:xfrm>
          <a:off x="0" y="0"/>
          <a:ext cx="0" cy="0"/>
          <a:chOff x="0" y="0"/>
          <a:chExt cx="0" cy="0"/>
        </a:xfrm>
      </p:grpSpPr>
      <p:sp>
        <p:nvSpPr>
          <p:cNvPr id="209" name="Google Shape;209;p37"/>
          <p:cNvSpPr txBox="1"/>
          <p:nvPr>
            <p:ph type="title"/>
          </p:nvPr>
        </p:nvSpPr>
        <p:spPr>
          <a:xfrm>
            <a:off x="944510" y="205596"/>
            <a:ext cx="7741800" cy="864600"/>
          </a:xfrm>
          <a:prstGeom prst="rect">
            <a:avLst/>
          </a:prstGeom>
          <a:noFill/>
          <a:ln>
            <a:noFill/>
          </a:ln>
        </p:spPr>
        <p:txBody>
          <a:bodyPr anchorCtr="0" anchor="ctr" bIns="57150" lIns="57150" spcFirstLastPara="1" rIns="57150" wrap="square" tIns="57150"/>
          <a:lstStyle>
            <a:lvl1pPr lvl="0" rtl="0" algn="l">
              <a:spcBef>
                <a:spcPts val="0"/>
              </a:spcBef>
              <a:spcAft>
                <a:spcPts val="0"/>
              </a:spcAft>
              <a:buSzPts val="900"/>
              <a:buChar char="●"/>
              <a:defRPr/>
            </a:lvl1pPr>
            <a:lvl2pPr lvl="1" rtl="0" algn="l">
              <a:spcBef>
                <a:spcPts val="0"/>
              </a:spcBef>
              <a:spcAft>
                <a:spcPts val="0"/>
              </a:spcAft>
              <a:buSzPts val="900"/>
              <a:buChar char="○"/>
              <a:defRPr/>
            </a:lvl2pPr>
            <a:lvl3pPr lvl="2" rtl="0" algn="l">
              <a:spcBef>
                <a:spcPts val="0"/>
              </a:spcBef>
              <a:spcAft>
                <a:spcPts val="0"/>
              </a:spcAft>
              <a:buSzPts val="900"/>
              <a:buChar char="■"/>
              <a:defRPr/>
            </a:lvl3pPr>
            <a:lvl4pPr lvl="3" rtl="0" algn="l">
              <a:spcBef>
                <a:spcPts val="0"/>
              </a:spcBef>
              <a:spcAft>
                <a:spcPts val="0"/>
              </a:spcAft>
              <a:buSzPts val="900"/>
              <a:buChar char="●"/>
              <a:defRPr/>
            </a:lvl4pPr>
            <a:lvl5pPr lvl="4" rtl="0" algn="l">
              <a:spcBef>
                <a:spcPts val="0"/>
              </a:spcBef>
              <a:spcAft>
                <a:spcPts val="0"/>
              </a:spcAft>
              <a:buSzPts val="900"/>
              <a:buChar char="○"/>
              <a:defRPr/>
            </a:lvl5pPr>
            <a:lvl6pPr lvl="5" marL="304800" rtl="0" algn="l">
              <a:spcBef>
                <a:spcPts val="0"/>
              </a:spcBef>
              <a:spcAft>
                <a:spcPts val="0"/>
              </a:spcAft>
              <a:buSzPts val="900"/>
              <a:buChar char="■"/>
              <a:defRPr/>
            </a:lvl6pPr>
            <a:lvl7pPr lvl="6" marL="609600" rtl="0" algn="l">
              <a:spcBef>
                <a:spcPts val="0"/>
              </a:spcBef>
              <a:spcAft>
                <a:spcPts val="0"/>
              </a:spcAft>
              <a:buSzPts val="900"/>
              <a:buChar char="●"/>
              <a:defRPr/>
            </a:lvl7pPr>
            <a:lvl8pPr lvl="7" marL="914400" rtl="0" algn="l">
              <a:spcBef>
                <a:spcPts val="0"/>
              </a:spcBef>
              <a:spcAft>
                <a:spcPts val="0"/>
              </a:spcAft>
              <a:buSzPts val="900"/>
              <a:buChar char="○"/>
              <a:defRPr/>
            </a:lvl8pPr>
            <a:lvl9pPr lvl="8" marL="1219200" rtl="0" algn="l">
              <a:spcBef>
                <a:spcPts val="0"/>
              </a:spcBef>
              <a:spcAft>
                <a:spcPts val="0"/>
              </a:spcAft>
              <a:buSzPts val="900"/>
              <a:buChar char="■"/>
              <a:defRPr/>
            </a:lvl9pPr>
          </a:lstStyle>
          <a:p/>
        </p:txBody>
      </p:sp>
      <p:sp>
        <p:nvSpPr>
          <p:cNvPr id="210" name="Google Shape;210;p37"/>
          <p:cNvSpPr txBox="1"/>
          <p:nvPr>
            <p:ph idx="1" type="body"/>
          </p:nvPr>
        </p:nvSpPr>
        <p:spPr>
          <a:xfrm>
            <a:off x="609600" y="1599016"/>
            <a:ext cx="5403900" cy="45207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None/>
              <a:defRPr/>
            </a:lvl1pPr>
            <a:lvl2pPr indent="-228600" lvl="1" marL="914400" rtl="0">
              <a:spcBef>
                <a:spcPts val="500"/>
              </a:spcBef>
              <a:spcAft>
                <a:spcPts val="0"/>
              </a:spcAft>
              <a:buSzPts val="900"/>
              <a:buNone/>
              <a:defRPr/>
            </a:lvl2pPr>
            <a:lvl3pPr indent="-285750" lvl="2" marL="1371600" rtl="0">
              <a:spcBef>
                <a:spcPts val="400"/>
              </a:spcBef>
              <a:spcAft>
                <a:spcPts val="0"/>
              </a:spcAft>
              <a:buClr>
                <a:srgbClr val="3D4A4E"/>
              </a:buClr>
              <a:buSzPts val="900"/>
              <a:buFont typeface="Noto Symbol"/>
              <a:buChar char="▪"/>
              <a:defRPr/>
            </a:lvl3pPr>
            <a:lvl4pPr indent="-285750" lvl="3" marL="1828800" rtl="0">
              <a:spcBef>
                <a:spcPts val="400"/>
              </a:spcBef>
              <a:spcAft>
                <a:spcPts val="0"/>
              </a:spcAft>
              <a:buClr>
                <a:srgbClr val="3D4A4E"/>
              </a:buClr>
              <a:buSzPts val="900"/>
              <a:buFont typeface="Noto Symbol"/>
              <a:buChar char="▪"/>
              <a:defRPr/>
            </a:lvl4pPr>
            <a:lvl5pPr indent="-285750" lvl="4" marL="2286000" rtl="0">
              <a:spcBef>
                <a:spcPts val="400"/>
              </a:spcBef>
              <a:spcAft>
                <a:spcPts val="0"/>
              </a:spcAft>
              <a:buClr>
                <a:srgbClr val="3D4A4E"/>
              </a:buClr>
              <a:buSzPts val="900"/>
              <a:buFont typeface="Noto Symbol"/>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211" name="Google Shape;211;p37"/>
          <p:cNvSpPr txBox="1"/>
          <p:nvPr>
            <p:ph idx="2" type="body"/>
          </p:nvPr>
        </p:nvSpPr>
        <p:spPr>
          <a:xfrm>
            <a:off x="6165850" y="1599016"/>
            <a:ext cx="5403900" cy="45207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None/>
              <a:defRPr/>
            </a:lvl1pPr>
            <a:lvl2pPr indent="-228600" lvl="1" marL="914400" rtl="0">
              <a:spcBef>
                <a:spcPts val="500"/>
              </a:spcBef>
              <a:spcAft>
                <a:spcPts val="0"/>
              </a:spcAft>
              <a:buSzPts val="900"/>
              <a:buNone/>
              <a:defRPr/>
            </a:lvl2pPr>
            <a:lvl3pPr indent="-285750" lvl="2" marL="1371600" rtl="0">
              <a:spcBef>
                <a:spcPts val="400"/>
              </a:spcBef>
              <a:spcAft>
                <a:spcPts val="0"/>
              </a:spcAft>
              <a:buSzPts val="900"/>
              <a:buChar char="•"/>
              <a:defRPr/>
            </a:lvl3pPr>
            <a:lvl4pPr indent="-285750" lvl="3" marL="1828800" rtl="0">
              <a:spcBef>
                <a:spcPts val="400"/>
              </a:spcBef>
              <a:spcAft>
                <a:spcPts val="0"/>
              </a:spcAft>
              <a:buSzPts val="900"/>
              <a:buChar char="–"/>
              <a:defRPr/>
            </a:lvl4pPr>
            <a:lvl5pPr indent="-285750" lvl="4" marL="2286000" rtl="0">
              <a:spcBef>
                <a:spcPts val="400"/>
              </a:spcBef>
              <a:spcAft>
                <a:spcPts val="0"/>
              </a:spcAft>
              <a:buSzPts val="900"/>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212" name="Google Shape;212;p37"/>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13" name="Google Shape;213;p37"/>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14" name="Google Shape;214;p37"/>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15" name="Shape 215"/>
        <p:cNvGrpSpPr/>
        <p:nvPr/>
      </p:nvGrpSpPr>
      <p:grpSpPr>
        <a:xfrm>
          <a:off x="0" y="0"/>
          <a:ext cx="0" cy="0"/>
          <a:chOff x="0" y="0"/>
          <a:chExt cx="0" cy="0"/>
        </a:xfrm>
      </p:grpSpPr>
      <p:sp>
        <p:nvSpPr>
          <p:cNvPr id="216" name="Google Shape;216;p38"/>
          <p:cNvSpPr txBox="1"/>
          <p:nvPr>
            <p:ph type="title"/>
          </p:nvPr>
        </p:nvSpPr>
        <p:spPr>
          <a:xfrm>
            <a:off x="944510" y="205596"/>
            <a:ext cx="7741800" cy="864600"/>
          </a:xfrm>
          <a:prstGeom prst="rect">
            <a:avLst/>
          </a:prstGeom>
          <a:noFill/>
          <a:ln>
            <a:noFill/>
          </a:ln>
        </p:spPr>
        <p:txBody>
          <a:bodyPr anchorCtr="0" anchor="ctr" bIns="57150" lIns="57150" spcFirstLastPara="1" rIns="57150" wrap="square" tIns="57150"/>
          <a:lstStyle>
            <a:lvl1pPr lvl="0" rtl="0" algn="l">
              <a:spcBef>
                <a:spcPts val="0"/>
              </a:spcBef>
              <a:spcAft>
                <a:spcPts val="0"/>
              </a:spcAft>
              <a:buSzPts val="900"/>
              <a:buChar char="●"/>
              <a:defRPr/>
            </a:lvl1pPr>
            <a:lvl2pPr lvl="1" rtl="0" algn="l">
              <a:spcBef>
                <a:spcPts val="0"/>
              </a:spcBef>
              <a:spcAft>
                <a:spcPts val="0"/>
              </a:spcAft>
              <a:buSzPts val="900"/>
              <a:buChar char="○"/>
              <a:defRPr/>
            </a:lvl2pPr>
            <a:lvl3pPr lvl="2" rtl="0" algn="l">
              <a:spcBef>
                <a:spcPts val="0"/>
              </a:spcBef>
              <a:spcAft>
                <a:spcPts val="0"/>
              </a:spcAft>
              <a:buSzPts val="900"/>
              <a:buChar char="■"/>
              <a:defRPr/>
            </a:lvl3pPr>
            <a:lvl4pPr lvl="3" rtl="0" algn="l">
              <a:spcBef>
                <a:spcPts val="0"/>
              </a:spcBef>
              <a:spcAft>
                <a:spcPts val="0"/>
              </a:spcAft>
              <a:buSzPts val="900"/>
              <a:buChar char="●"/>
              <a:defRPr/>
            </a:lvl4pPr>
            <a:lvl5pPr lvl="4" rtl="0" algn="l">
              <a:spcBef>
                <a:spcPts val="0"/>
              </a:spcBef>
              <a:spcAft>
                <a:spcPts val="0"/>
              </a:spcAft>
              <a:buSzPts val="900"/>
              <a:buChar char="○"/>
              <a:defRPr/>
            </a:lvl5pPr>
            <a:lvl6pPr lvl="5" marL="304800" rtl="0" algn="l">
              <a:spcBef>
                <a:spcPts val="0"/>
              </a:spcBef>
              <a:spcAft>
                <a:spcPts val="0"/>
              </a:spcAft>
              <a:buSzPts val="900"/>
              <a:buChar char="■"/>
              <a:defRPr/>
            </a:lvl6pPr>
            <a:lvl7pPr lvl="6" marL="609600" rtl="0" algn="l">
              <a:spcBef>
                <a:spcPts val="0"/>
              </a:spcBef>
              <a:spcAft>
                <a:spcPts val="0"/>
              </a:spcAft>
              <a:buSzPts val="900"/>
              <a:buChar char="●"/>
              <a:defRPr/>
            </a:lvl7pPr>
            <a:lvl8pPr lvl="7" marL="914400" rtl="0" algn="l">
              <a:spcBef>
                <a:spcPts val="0"/>
              </a:spcBef>
              <a:spcAft>
                <a:spcPts val="0"/>
              </a:spcAft>
              <a:buSzPts val="900"/>
              <a:buChar char="○"/>
              <a:defRPr/>
            </a:lvl8pPr>
            <a:lvl9pPr lvl="8" marL="1219200" rtl="0" algn="l">
              <a:spcBef>
                <a:spcPts val="0"/>
              </a:spcBef>
              <a:spcAft>
                <a:spcPts val="0"/>
              </a:spcAft>
              <a:buSzPts val="900"/>
              <a:buChar char="■"/>
              <a:defRPr/>
            </a:lvl9pPr>
          </a:lstStyle>
          <a:p/>
        </p:txBody>
      </p:sp>
      <p:sp>
        <p:nvSpPr>
          <p:cNvPr id="217" name="Google Shape;217;p38"/>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18" name="Google Shape;218;p38"/>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19" name="Google Shape;219;p38"/>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0" name="Shape 220"/>
        <p:cNvGrpSpPr/>
        <p:nvPr/>
      </p:nvGrpSpPr>
      <p:grpSpPr>
        <a:xfrm>
          <a:off x="0" y="0"/>
          <a:ext cx="0" cy="0"/>
          <a:chOff x="0" y="0"/>
          <a:chExt cx="0" cy="0"/>
        </a:xfrm>
      </p:grpSpPr>
      <p:sp>
        <p:nvSpPr>
          <p:cNvPr id="221" name="Google Shape;221;p39"/>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22" name="Google Shape;222;p39"/>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23" name="Google Shape;223;p39"/>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24" name="Shape 224"/>
        <p:cNvGrpSpPr/>
        <p:nvPr/>
      </p:nvGrpSpPr>
      <p:grpSpPr>
        <a:xfrm>
          <a:off x="0" y="0"/>
          <a:ext cx="0" cy="0"/>
          <a:chOff x="0" y="0"/>
          <a:chExt cx="0" cy="0"/>
        </a:xfrm>
      </p:grpSpPr>
      <p:sp>
        <p:nvSpPr>
          <p:cNvPr id="225" name="Google Shape;225;p40"/>
          <p:cNvSpPr txBox="1"/>
          <p:nvPr>
            <p:ph type="title"/>
          </p:nvPr>
        </p:nvSpPr>
        <p:spPr>
          <a:xfrm>
            <a:off x="457204" y="204788"/>
            <a:ext cx="3008400" cy="871500"/>
          </a:xfrm>
          <a:prstGeom prst="rect">
            <a:avLst/>
          </a:prstGeom>
          <a:noFill/>
          <a:ln>
            <a:noFill/>
          </a:ln>
        </p:spPr>
        <p:txBody>
          <a:bodyPr anchorCtr="0" anchor="b" bIns="57150" lIns="57150" spcFirstLastPara="1" rIns="57150" wrap="square" tIns="57150"/>
          <a:lstStyle>
            <a:lvl1pPr lvl="0" rtl="0" algn="l">
              <a:spcBef>
                <a:spcPts val="0"/>
              </a:spcBef>
              <a:spcAft>
                <a:spcPts val="0"/>
              </a:spcAft>
              <a:buSzPts val="900"/>
              <a:buChar char="●"/>
              <a:defRPr/>
            </a:lvl1pPr>
            <a:lvl2pPr lvl="1" rtl="0">
              <a:spcBef>
                <a:spcPts val="0"/>
              </a:spcBef>
              <a:spcAft>
                <a:spcPts val="0"/>
              </a:spcAft>
              <a:buSzPts val="900"/>
              <a:buChar char="○"/>
              <a:defRPr/>
            </a:lvl2pPr>
            <a:lvl3pPr lvl="2" rtl="0">
              <a:spcBef>
                <a:spcPts val="0"/>
              </a:spcBef>
              <a:spcAft>
                <a:spcPts val="0"/>
              </a:spcAft>
              <a:buSzPts val="900"/>
              <a:buChar char="■"/>
              <a:defRPr/>
            </a:lvl3pPr>
            <a:lvl4pPr lvl="3" rtl="0">
              <a:spcBef>
                <a:spcPts val="0"/>
              </a:spcBef>
              <a:spcAft>
                <a:spcPts val="0"/>
              </a:spcAft>
              <a:buSzPts val="900"/>
              <a:buChar char="●"/>
              <a:defRPr/>
            </a:lvl4pPr>
            <a:lvl5pPr lvl="4" rtl="0">
              <a:spcBef>
                <a:spcPts val="0"/>
              </a:spcBef>
              <a:spcAft>
                <a:spcPts val="0"/>
              </a:spcAft>
              <a:buSzPts val="900"/>
              <a:buChar char="○"/>
              <a:defRPr/>
            </a:lvl5pPr>
            <a:lvl6pPr lvl="5" rtl="0">
              <a:spcBef>
                <a:spcPts val="0"/>
              </a:spcBef>
              <a:spcAft>
                <a:spcPts val="0"/>
              </a:spcAft>
              <a:buSzPts val="900"/>
              <a:buChar char="■"/>
              <a:defRPr/>
            </a:lvl6pPr>
            <a:lvl7pPr lvl="6" rtl="0">
              <a:spcBef>
                <a:spcPts val="0"/>
              </a:spcBef>
              <a:spcAft>
                <a:spcPts val="0"/>
              </a:spcAft>
              <a:buSzPts val="900"/>
              <a:buChar char="●"/>
              <a:defRPr/>
            </a:lvl7pPr>
            <a:lvl8pPr lvl="7" rtl="0">
              <a:spcBef>
                <a:spcPts val="0"/>
              </a:spcBef>
              <a:spcAft>
                <a:spcPts val="0"/>
              </a:spcAft>
              <a:buSzPts val="900"/>
              <a:buChar char="○"/>
              <a:defRPr/>
            </a:lvl8pPr>
            <a:lvl9pPr lvl="8" rtl="0">
              <a:spcBef>
                <a:spcPts val="0"/>
              </a:spcBef>
              <a:spcAft>
                <a:spcPts val="0"/>
              </a:spcAft>
              <a:buSzPts val="900"/>
              <a:buChar char="■"/>
              <a:defRPr/>
            </a:lvl9pPr>
          </a:lstStyle>
          <a:p/>
        </p:txBody>
      </p:sp>
      <p:sp>
        <p:nvSpPr>
          <p:cNvPr id="226" name="Google Shape;226;p40"/>
          <p:cNvSpPr txBox="1"/>
          <p:nvPr>
            <p:ph idx="1" type="body"/>
          </p:nvPr>
        </p:nvSpPr>
        <p:spPr>
          <a:xfrm>
            <a:off x="3575050" y="204789"/>
            <a:ext cx="5111700" cy="43899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None/>
              <a:defRPr/>
            </a:lvl1pPr>
            <a:lvl2pPr indent="-228600" lvl="1" marL="914400" rtl="0">
              <a:spcBef>
                <a:spcPts val="500"/>
              </a:spcBef>
              <a:spcAft>
                <a:spcPts val="0"/>
              </a:spcAft>
              <a:buSzPts val="900"/>
              <a:buNone/>
              <a:defRPr/>
            </a:lvl2pPr>
            <a:lvl3pPr indent="-285750" lvl="2" marL="1371600" rtl="0">
              <a:spcBef>
                <a:spcPts val="400"/>
              </a:spcBef>
              <a:spcAft>
                <a:spcPts val="0"/>
              </a:spcAft>
              <a:buClr>
                <a:srgbClr val="3D4A4E"/>
              </a:buClr>
              <a:buSzPts val="900"/>
              <a:buFont typeface="Noto Symbol"/>
              <a:buChar char="▪"/>
              <a:defRPr/>
            </a:lvl3pPr>
            <a:lvl4pPr indent="-285750" lvl="3" marL="1828800" rtl="0">
              <a:spcBef>
                <a:spcPts val="400"/>
              </a:spcBef>
              <a:spcAft>
                <a:spcPts val="0"/>
              </a:spcAft>
              <a:buClr>
                <a:srgbClr val="3D4A4E"/>
              </a:buClr>
              <a:buSzPts val="900"/>
              <a:buFont typeface="Noto Symbol"/>
              <a:buChar char="▪"/>
              <a:defRPr/>
            </a:lvl4pPr>
            <a:lvl5pPr indent="-285750" lvl="4" marL="2286000" rtl="0">
              <a:spcBef>
                <a:spcPts val="400"/>
              </a:spcBef>
              <a:spcAft>
                <a:spcPts val="0"/>
              </a:spcAft>
              <a:buClr>
                <a:srgbClr val="3D4A4E"/>
              </a:buClr>
              <a:buSzPts val="900"/>
              <a:buFont typeface="Noto Symbol"/>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227" name="Google Shape;227;p40"/>
          <p:cNvSpPr txBox="1"/>
          <p:nvPr>
            <p:ph idx="2" type="body"/>
          </p:nvPr>
        </p:nvSpPr>
        <p:spPr>
          <a:xfrm>
            <a:off x="457204" y="1076328"/>
            <a:ext cx="3008400" cy="35184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Font typeface="Calibri"/>
              <a:buNone/>
              <a:defRPr/>
            </a:lvl1pPr>
            <a:lvl2pPr indent="-228600" lvl="1" marL="914400" rtl="0">
              <a:spcBef>
                <a:spcPts val="500"/>
              </a:spcBef>
              <a:spcAft>
                <a:spcPts val="0"/>
              </a:spcAft>
              <a:buSzPts val="900"/>
              <a:buFont typeface="Helvetica Neue"/>
              <a:buNone/>
              <a:defRPr/>
            </a:lvl2pPr>
            <a:lvl3pPr indent="-228600" lvl="2" marL="1371600" rtl="0">
              <a:spcBef>
                <a:spcPts val="400"/>
              </a:spcBef>
              <a:spcAft>
                <a:spcPts val="0"/>
              </a:spcAft>
              <a:buSzPts val="900"/>
              <a:buFont typeface="Calibri"/>
              <a:buNone/>
              <a:defRPr/>
            </a:lvl3pPr>
            <a:lvl4pPr indent="-228600" lvl="3" marL="1828800" rtl="0">
              <a:spcBef>
                <a:spcPts val="400"/>
              </a:spcBef>
              <a:spcAft>
                <a:spcPts val="0"/>
              </a:spcAft>
              <a:buSzPts val="900"/>
              <a:buFont typeface="Calibri"/>
              <a:buNone/>
              <a:defRPr/>
            </a:lvl4pPr>
            <a:lvl5pPr indent="-228600" lvl="4" marL="2286000" rtl="0">
              <a:spcBef>
                <a:spcPts val="400"/>
              </a:spcBef>
              <a:spcAft>
                <a:spcPts val="0"/>
              </a:spcAft>
              <a:buSzPts val="900"/>
              <a:buFont typeface="Calibri"/>
              <a:buNone/>
              <a:defRPr/>
            </a:lvl5pPr>
            <a:lvl6pPr indent="-228600" lvl="5" marL="2743200" rtl="0">
              <a:spcBef>
                <a:spcPts val="400"/>
              </a:spcBef>
              <a:spcAft>
                <a:spcPts val="0"/>
              </a:spcAft>
              <a:buSzPts val="900"/>
              <a:buFont typeface="Calibri"/>
              <a:buNone/>
              <a:defRPr/>
            </a:lvl6pPr>
            <a:lvl7pPr indent="-228600" lvl="6" marL="3200400" rtl="0">
              <a:spcBef>
                <a:spcPts val="400"/>
              </a:spcBef>
              <a:spcAft>
                <a:spcPts val="0"/>
              </a:spcAft>
              <a:buSzPts val="900"/>
              <a:buFont typeface="Calibri"/>
              <a:buNone/>
              <a:defRPr/>
            </a:lvl7pPr>
            <a:lvl8pPr indent="-228600" lvl="7" marL="3657600" rtl="0">
              <a:spcBef>
                <a:spcPts val="400"/>
              </a:spcBef>
              <a:spcAft>
                <a:spcPts val="0"/>
              </a:spcAft>
              <a:buSzPts val="900"/>
              <a:buFont typeface="Calibri"/>
              <a:buNone/>
              <a:defRPr/>
            </a:lvl8pPr>
            <a:lvl9pPr indent="-228600" lvl="8" marL="4114800" rtl="0">
              <a:spcBef>
                <a:spcPts val="400"/>
              </a:spcBef>
              <a:spcAft>
                <a:spcPts val="0"/>
              </a:spcAft>
              <a:buSzPts val="900"/>
              <a:buFont typeface="Calibri"/>
              <a:buNone/>
              <a:defRPr/>
            </a:lvl9pPr>
          </a:lstStyle>
          <a:p/>
        </p:txBody>
      </p:sp>
      <p:sp>
        <p:nvSpPr>
          <p:cNvPr id="228" name="Google Shape;228;p40"/>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29" name="Google Shape;229;p40"/>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30" name="Google Shape;230;p40"/>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31" name="Shape 231"/>
        <p:cNvGrpSpPr/>
        <p:nvPr/>
      </p:nvGrpSpPr>
      <p:grpSpPr>
        <a:xfrm>
          <a:off x="0" y="0"/>
          <a:ext cx="0" cy="0"/>
          <a:chOff x="0" y="0"/>
          <a:chExt cx="0" cy="0"/>
        </a:xfrm>
      </p:grpSpPr>
      <p:sp>
        <p:nvSpPr>
          <p:cNvPr id="232" name="Google Shape;232;p41"/>
          <p:cNvSpPr txBox="1"/>
          <p:nvPr>
            <p:ph type="title"/>
          </p:nvPr>
        </p:nvSpPr>
        <p:spPr>
          <a:xfrm>
            <a:off x="1792288" y="3600452"/>
            <a:ext cx="5486400" cy="425100"/>
          </a:xfrm>
          <a:prstGeom prst="rect">
            <a:avLst/>
          </a:prstGeom>
          <a:noFill/>
          <a:ln>
            <a:noFill/>
          </a:ln>
        </p:spPr>
        <p:txBody>
          <a:bodyPr anchorCtr="0" anchor="b" bIns="57150" lIns="57150" spcFirstLastPara="1" rIns="57150" wrap="square" tIns="57150"/>
          <a:lstStyle>
            <a:lvl1pPr lvl="0" rtl="0" algn="l">
              <a:spcBef>
                <a:spcPts val="0"/>
              </a:spcBef>
              <a:spcAft>
                <a:spcPts val="0"/>
              </a:spcAft>
              <a:buSzPts val="900"/>
              <a:buChar char="●"/>
              <a:defRPr/>
            </a:lvl1pPr>
            <a:lvl2pPr lvl="1" rtl="0">
              <a:spcBef>
                <a:spcPts val="0"/>
              </a:spcBef>
              <a:spcAft>
                <a:spcPts val="0"/>
              </a:spcAft>
              <a:buSzPts val="900"/>
              <a:buChar char="○"/>
              <a:defRPr/>
            </a:lvl2pPr>
            <a:lvl3pPr lvl="2" rtl="0">
              <a:spcBef>
                <a:spcPts val="0"/>
              </a:spcBef>
              <a:spcAft>
                <a:spcPts val="0"/>
              </a:spcAft>
              <a:buSzPts val="900"/>
              <a:buChar char="■"/>
              <a:defRPr/>
            </a:lvl3pPr>
            <a:lvl4pPr lvl="3" rtl="0">
              <a:spcBef>
                <a:spcPts val="0"/>
              </a:spcBef>
              <a:spcAft>
                <a:spcPts val="0"/>
              </a:spcAft>
              <a:buSzPts val="900"/>
              <a:buChar char="●"/>
              <a:defRPr/>
            </a:lvl4pPr>
            <a:lvl5pPr lvl="4" rtl="0">
              <a:spcBef>
                <a:spcPts val="0"/>
              </a:spcBef>
              <a:spcAft>
                <a:spcPts val="0"/>
              </a:spcAft>
              <a:buSzPts val="900"/>
              <a:buChar char="○"/>
              <a:defRPr/>
            </a:lvl5pPr>
            <a:lvl6pPr lvl="5" rtl="0">
              <a:spcBef>
                <a:spcPts val="0"/>
              </a:spcBef>
              <a:spcAft>
                <a:spcPts val="0"/>
              </a:spcAft>
              <a:buSzPts val="900"/>
              <a:buChar char="■"/>
              <a:defRPr/>
            </a:lvl6pPr>
            <a:lvl7pPr lvl="6" rtl="0">
              <a:spcBef>
                <a:spcPts val="0"/>
              </a:spcBef>
              <a:spcAft>
                <a:spcPts val="0"/>
              </a:spcAft>
              <a:buSzPts val="900"/>
              <a:buChar char="●"/>
              <a:defRPr/>
            </a:lvl7pPr>
            <a:lvl8pPr lvl="7" rtl="0">
              <a:spcBef>
                <a:spcPts val="0"/>
              </a:spcBef>
              <a:spcAft>
                <a:spcPts val="0"/>
              </a:spcAft>
              <a:buSzPts val="900"/>
              <a:buChar char="○"/>
              <a:defRPr/>
            </a:lvl8pPr>
            <a:lvl9pPr lvl="8" rtl="0">
              <a:spcBef>
                <a:spcPts val="0"/>
              </a:spcBef>
              <a:spcAft>
                <a:spcPts val="0"/>
              </a:spcAft>
              <a:buSzPts val="900"/>
              <a:buChar char="■"/>
              <a:defRPr/>
            </a:lvl9pPr>
          </a:lstStyle>
          <a:p/>
        </p:txBody>
      </p:sp>
      <p:sp>
        <p:nvSpPr>
          <p:cNvPr id="233" name="Google Shape;233;p41"/>
          <p:cNvSpPr/>
          <p:nvPr>
            <p:ph idx="2" type="pic"/>
          </p:nvPr>
        </p:nvSpPr>
        <p:spPr>
          <a:xfrm>
            <a:off x="1792288" y="459581"/>
            <a:ext cx="5486400" cy="3086100"/>
          </a:xfrm>
          <a:prstGeom prst="rect">
            <a:avLst/>
          </a:prstGeom>
          <a:noFill/>
          <a:ln>
            <a:noFill/>
          </a:ln>
        </p:spPr>
      </p:sp>
      <p:sp>
        <p:nvSpPr>
          <p:cNvPr id="234" name="Google Shape;234;p41"/>
          <p:cNvSpPr txBox="1"/>
          <p:nvPr>
            <p:ph idx="1" type="body"/>
          </p:nvPr>
        </p:nvSpPr>
        <p:spPr>
          <a:xfrm>
            <a:off x="1792288" y="4025504"/>
            <a:ext cx="5486400" cy="6036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Font typeface="Calibri"/>
              <a:buNone/>
              <a:defRPr/>
            </a:lvl1pPr>
            <a:lvl2pPr indent="-228600" lvl="1" marL="914400" rtl="0">
              <a:spcBef>
                <a:spcPts val="500"/>
              </a:spcBef>
              <a:spcAft>
                <a:spcPts val="0"/>
              </a:spcAft>
              <a:buSzPts val="900"/>
              <a:buFont typeface="Helvetica Neue"/>
              <a:buNone/>
              <a:defRPr/>
            </a:lvl2pPr>
            <a:lvl3pPr indent="-228600" lvl="2" marL="1371600" rtl="0">
              <a:spcBef>
                <a:spcPts val="400"/>
              </a:spcBef>
              <a:spcAft>
                <a:spcPts val="0"/>
              </a:spcAft>
              <a:buSzPts val="900"/>
              <a:buFont typeface="Calibri"/>
              <a:buNone/>
              <a:defRPr/>
            </a:lvl3pPr>
            <a:lvl4pPr indent="-228600" lvl="3" marL="1828800" rtl="0">
              <a:spcBef>
                <a:spcPts val="400"/>
              </a:spcBef>
              <a:spcAft>
                <a:spcPts val="0"/>
              </a:spcAft>
              <a:buSzPts val="900"/>
              <a:buFont typeface="Calibri"/>
              <a:buNone/>
              <a:defRPr/>
            </a:lvl4pPr>
            <a:lvl5pPr indent="-228600" lvl="4" marL="2286000" rtl="0">
              <a:spcBef>
                <a:spcPts val="400"/>
              </a:spcBef>
              <a:spcAft>
                <a:spcPts val="0"/>
              </a:spcAft>
              <a:buSzPts val="900"/>
              <a:buFont typeface="Calibri"/>
              <a:buNone/>
              <a:defRPr/>
            </a:lvl5pPr>
            <a:lvl6pPr indent="-228600" lvl="5" marL="2743200" rtl="0">
              <a:spcBef>
                <a:spcPts val="400"/>
              </a:spcBef>
              <a:spcAft>
                <a:spcPts val="0"/>
              </a:spcAft>
              <a:buSzPts val="900"/>
              <a:buFont typeface="Calibri"/>
              <a:buNone/>
              <a:defRPr/>
            </a:lvl6pPr>
            <a:lvl7pPr indent="-228600" lvl="6" marL="3200400" rtl="0">
              <a:spcBef>
                <a:spcPts val="400"/>
              </a:spcBef>
              <a:spcAft>
                <a:spcPts val="0"/>
              </a:spcAft>
              <a:buSzPts val="900"/>
              <a:buFont typeface="Calibri"/>
              <a:buNone/>
              <a:defRPr/>
            </a:lvl7pPr>
            <a:lvl8pPr indent="-228600" lvl="7" marL="3657600" rtl="0">
              <a:spcBef>
                <a:spcPts val="400"/>
              </a:spcBef>
              <a:spcAft>
                <a:spcPts val="0"/>
              </a:spcAft>
              <a:buSzPts val="900"/>
              <a:buFont typeface="Calibri"/>
              <a:buNone/>
              <a:defRPr/>
            </a:lvl8pPr>
            <a:lvl9pPr indent="-228600" lvl="8" marL="4114800" rtl="0">
              <a:spcBef>
                <a:spcPts val="400"/>
              </a:spcBef>
              <a:spcAft>
                <a:spcPts val="0"/>
              </a:spcAft>
              <a:buSzPts val="900"/>
              <a:buFont typeface="Calibri"/>
              <a:buNone/>
              <a:defRPr/>
            </a:lvl9pPr>
          </a:lstStyle>
          <a:p/>
        </p:txBody>
      </p:sp>
      <p:sp>
        <p:nvSpPr>
          <p:cNvPr id="235" name="Google Shape;235;p41"/>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36" name="Google Shape;236;p41"/>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37" name="Google Shape;237;p41"/>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38" name="Shape 238"/>
        <p:cNvGrpSpPr/>
        <p:nvPr/>
      </p:nvGrpSpPr>
      <p:grpSpPr>
        <a:xfrm>
          <a:off x="0" y="0"/>
          <a:ext cx="0" cy="0"/>
          <a:chOff x="0" y="0"/>
          <a:chExt cx="0" cy="0"/>
        </a:xfrm>
      </p:grpSpPr>
      <p:sp>
        <p:nvSpPr>
          <p:cNvPr id="239" name="Google Shape;239;p42"/>
          <p:cNvSpPr txBox="1"/>
          <p:nvPr>
            <p:ph type="title"/>
          </p:nvPr>
        </p:nvSpPr>
        <p:spPr>
          <a:xfrm>
            <a:off x="944510" y="205596"/>
            <a:ext cx="7741800" cy="864600"/>
          </a:xfrm>
          <a:prstGeom prst="rect">
            <a:avLst/>
          </a:prstGeom>
          <a:noFill/>
          <a:ln>
            <a:noFill/>
          </a:ln>
        </p:spPr>
        <p:txBody>
          <a:bodyPr anchorCtr="0" anchor="ctr" bIns="57150" lIns="57150" spcFirstLastPara="1" rIns="57150" wrap="square" tIns="57150"/>
          <a:lstStyle>
            <a:lvl1pPr lvl="0" rtl="0" algn="l">
              <a:spcBef>
                <a:spcPts val="0"/>
              </a:spcBef>
              <a:spcAft>
                <a:spcPts val="0"/>
              </a:spcAft>
              <a:buSzPts val="900"/>
              <a:buChar char="●"/>
              <a:defRPr/>
            </a:lvl1pPr>
            <a:lvl2pPr lvl="1" rtl="0" algn="l">
              <a:spcBef>
                <a:spcPts val="0"/>
              </a:spcBef>
              <a:spcAft>
                <a:spcPts val="0"/>
              </a:spcAft>
              <a:buSzPts val="900"/>
              <a:buChar char="○"/>
              <a:defRPr/>
            </a:lvl2pPr>
            <a:lvl3pPr lvl="2" rtl="0" algn="l">
              <a:spcBef>
                <a:spcPts val="0"/>
              </a:spcBef>
              <a:spcAft>
                <a:spcPts val="0"/>
              </a:spcAft>
              <a:buSzPts val="900"/>
              <a:buChar char="■"/>
              <a:defRPr/>
            </a:lvl3pPr>
            <a:lvl4pPr lvl="3" rtl="0" algn="l">
              <a:spcBef>
                <a:spcPts val="0"/>
              </a:spcBef>
              <a:spcAft>
                <a:spcPts val="0"/>
              </a:spcAft>
              <a:buSzPts val="900"/>
              <a:buChar char="●"/>
              <a:defRPr/>
            </a:lvl4pPr>
            <a:lvl5pPr lvl="4" rtl="0" algn="l">
              <a:spcBef>
                <a:spcPts val="0"/>
              </a:spcBef>
              <a:spcAft>
                <a:spcPts val="0"/>
              </a:spcAft>
              <a:buSzPts val="900"/>
              <a:buChar char="○"/>
              <a:defRPr/>
            </a:lvl5pPr>
            <a:lvl6pPr lvl="5" marL="304800" rtl="0" algn="l">
              <a:spcBef>
                <a:spcPts val="0"/>
              </a:spcBef>
              <a:spcAft>
                <a:spcPts val="0"/>
              </a:spcAft>
              <a:buSzPts val="900"/>
              <a:buChar char="■"/>
              <a:defRPr/>
            </a:lvl6pPr>
            <a:lvl7pPr lvl="6" marL="609600" rtl="0" algn="l">
              <a:spcBef>
                <a:spcPts val="0"/>
              </a:spcBef>
              <a:spcAft>
                <a:spcPts val="0"/>
              </a:spcAft>
              <a:buSzPts val="900"/>
              <a:buChar char="●"/>
              <a:defRPr/>
            </a:lvl7pPr>
            <a:lvl8pPr lvl="7" marL="914400" rtl="0" algn="l">
              <a:spcBef>
                <a:spcPts val="0"/>
              </a:spcBef>
              <a:spcAft>
                <a:spcPts val="0"/>
              </a:spcAft>
              <a:buSzPts val="900"/>
              <a:buChar char="○"/>
              <a:defRPr/>
            </a:lvl8pPr>
            <a:lvl9pPr lvl="8" marL="1219200" rtl="0" algn="l">
              <a:spcBef>
                <a:spcPts val="0"/>
              </a:spcBef>
              <a:spcAft>
                <a:spcPts val="0"/>
              </a:spcAft>
              <a:buSzPts val="900"/>
              <a:buChar char="■"/>
              <a:defRPr/>
            </a:lvl9pPr>
          </a:lstStyle>
          <a:p/>
        </p:txBody>
      </p:sp>
      <p:sp>
        <p:nvSpPr>
          <p:cNvPr id="240" name="Google Shape;240;p42"/>
          <p:cNvSpPr txBox="1"/>
          <p:nvPr>
            <p:ph idx="1" type="body"/>
          </p:nvPr>
        </p:nvSpPr>
        <p:spPr>
          <a:xfrm rot="5400000">
            <a:off x="3103924" y="-815329"/>
            <a:ext cx="3423000" cy="77418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None/>
              <a:defRPr/>
            </a:lvl1pPr>
            <a:lvl2pPr indent="-228600" lvl="1" marL="914400" rtl="0">
              <a:spcBef>
                <a:spcPts val="500"/>
              </a:spcBef>
              <a:spcAft>
                <a:spcPts val="0"/>
              </a:spcAft>
              <a:buSzPts val="900"/>
              <a:buNone/>
              <a:defRPr/>
            </a:lvl2pPr>
            <a:lvl3pPr indent="-285750" lvl="2" marL="1371600" rtl="0">
              <a:spcBef>
                <a:spcPts val="400"/>
              </a:spcBef>
              <a:spcAft>
                <a:spcPts val="0"/>
              </a:spcAft>
              <a:buSzPts val="900"/>
              <a:buChar char="•"/>
              <a:defRPr/>
            </a:lvl3pPr>
            <a:lvl4pPr indent="-285750" lvl="3" marL="1828800" rtl="0">
              <a:spcBef>
                <a:spcPts val="400"/>
              </a:spcBef>
              <a:spcAft>
                <a:spcPts val="0"/>
              </a:spcAft>
              <a:buSzPts val="900"/>
              <a:buChar char="–"/>
              <a:defRPr/>
            </a:lvl4pPr>
            <a:lvl5pPr indent="-285750" lvl="4" marL="2286000" rtl="0">
              <a:spcBef>
                <a:spcPts val="400"/>
              </a:spcBef>
              <a:spcAft>
                <a:spcPts val="0"/>
              </a:spcAft>
              <a:buSzPts val="900"/>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241" name="Google Shape;241;p42"/>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42" name="Google Shape;242;p42"/>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43" name="Google Shape;243;p42"/>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44" name="Shape 244"/>
        <p:cNvGrpSpPr/>
        <p:nvPr/>
      </p:nvGrpSpPr>
      <p:grpSpPr>
        <a:xfrm>
          <a:off x="0" y="0"/>
          <a:ext cx="0" cy="0"/>
          <a:chOff x="0" y="0"/>
          <a:chExt cx="0" cy="0"/>
        </a:xfrm>
      </p:grpSpPr>
      <p:sp>
        <p:nvSpPr>
          <p:cNvPr id="245" name="Google Shape;245;p43"/>
          <p:cNvSpPr txBox="1"/>
          <p:nvPr>
            <p:ph type="title"/>
          </p:nvPr>
        </p:nvSpPr>
        <p:spPr>
          <a:xfrm rot="5400000">
            <a:off x="7276706" y="1826947"/>
            <a:ext cx="5846100" cy="2739900"/>
          </a:xfrm>
          <a:prstGeom prst="rect">
            <a:avLst/>
          </a:prstGeom>
          <a:noFill/>
          <a:ln>
            <a:noFill/>
          </a:ln>
        </p:spPr>
        <p:txBody>
          <a:bodyPr anchorCtr="0" anchor="ctr" bIns="57150" lIns="57150" spcFirstLastPara="1" rIns="57150" wrap="square" tIns="57150"/>
          <a:lstStyle>
            <a:lvl1pPr lvl="0" rtl="0" algn="l">
              <a:spcBef>
                <a:spcPts val="0"/>
              </a:spcBef>
              <a:spcAft>
                <a:spcPts val="0"/>
              </a:spcAft>
              <a:buSzPts val="900"/>
              <a:buChar char="●"/>
              <a:defRPr/>
            </a:lvl1pPr>
            <a:lvl2pPr lvl="1" rtl="0" algn="l">
              <a:spcBef>
                <a:spcPts val="0"/>
              </a:spcBef>
              <a:spcAft>
                <a:spcPts val="0"/>
              </a:spcAft>
              <a:buSzPts val="900"/>
              <a:buChar char="○"/>
              <a:defRPr/>
            </a:lvl2pPr>
            <a:lvl3pPr lvl="2" rtl="0" algn="l">
              <a:spcBef>
                <a:spcPts val="0"/>
              </a:spcBef>
              <a:spcAft>
                <a:spcPts val="0"/>
              </a:spcAft>
              <a:buSzPts val="900"/>
              <a:buChar char="■"/>
              <a:defRPr/>
            </a:lvl3pPr>
            <a:lvl4pPr lvl="3" rtl="0" algn="l">
              <a:spcBef>
                <a:spcPts val="0"/>
              </a:spcBef>
              <a:spcAft>
                <a:spcPts val="0"/>
              </a:spcAft>
              <a:buSzPts val="900"/>
              <a:buChar char="●"/>
              <a:defRPr/>
            </a:lvl4pPr>
            <a:lvl5pPr lvl="4" rtl="0" algn="l">
              <a:spcBef>
                <a:spcPts val="0"/>
              </a:spcBef>
              <a:spcAft>
                <a:spcPts val="0"/>
              </a:spcAft>
              <a:buSzPts val="900"/>
              <a:buChar char="○"/>
              <a:defRPr/>
            </a:lvl5pPr>
            <a:lvl6pPr lvl="5" marL="304800" rtl="0" algn="l">
              <a:spcBef>
                <a:spcPts val="0"/>
              </a:spcBef>
              <a:spcAft>
                <a:spcPts val="0"/>
              </a:spcAft>
              <a:buSzPts val="900"/>
              <a:buChar char="■"/>
              <a:defRPr/>
            </a:lvl6pPr>
            <a:lvl7pPr lvl="6" marL="609600" rtl="0" algn="l">
              <a:spcBef>
                <a:spcPts val="0"/>
              </a:spcBef>
              <a:spcAft>
                <a:spcPts val="0"/>
              </a:spcAft>
              <a:buSzPts val="900"/>
              <a:buChar char="●"/>
              <a:defRPr/>
            </a:lvl7pPr>
            <a:lvl8pPr lvl="7" marL="914400" rtl="0" algn="l">
              <a:spcBef>
                <a:spcPts val="0"/>
              </a:spcBef>
              <a:spcAft>
                <a:spcPts val="0"/>
              </a:spcAft>
              <a:buSzPts val="900"/>
              <a:buChar char="○"/>
              <a:defRPr/>
            </a:lvl8pPr>
            <a:lvl9pPr lvl="8" marL="1219200" rtl="0" algn="l">
              <a:spcBef>
                <a:spcPts val="0"/>
              </a:spcBef>
              <a:spcAft>
                <a:spcPts val="0"/>
              </a:spcAft>
              <a:buSzPts val="900"/>
              <a:buChar char="■"/>
              <a:defRPr/>
            </a:lvl9pPr>
          </a:lstStyle>
          <a:p/>
        </p:txBody>
      </p:sp>
      <p:sp>
        <p:nvSpPr>
          <p:cNvPr id="246" name="Google Shape;246;p43"/>
          <p:cNvSpPr txBox="1"/>
          <p:nvPr>
            <p:ph idx="1" type="body"/>
          </p:nvPr>
        </p:nvSpPr>
        <p:spPr>
          <a:xfrm rot="5400000">
            <a:off x="1720431" y="-836903"/>
            <a:ext cx="5846100" cy="80676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None/>
              <a:defRPr/>
            </a:lvl1pPr>
            <a:lvl2pPr indent="-228600" lvl="1" marL="914400" rtl="0">
              <a:spcBef>
                <a:spcPts val="500"/>
              </a:spcBef>
              <a:spcAft>
                <a:spcPts val="0"/>
              </a:spcAft>
              <a:buSzPts val="900"/>
              <a:buNone/>
              <a:defRPr/>
            </a:lvl2pPr>
            <a:lvl3pPr indent="-285750" lvl="2" marL="1371600" rtl="0">
              <a:spcBef>
                <a:spcPts val="400"/>
              </a:spcBef>
              <a:spcAft>
                <a:spcPts val="0"/>
              </a:spcAft>
              <a:buSzPts val="900"/>
              <a:buChar char="•"/>
              <a:defRPr/>
            </a:lvl3pPr>
            <a:lvl4pPr indent="-285750" lvl="3" marL="1828800" rtl="0">
              <a:spcBef>
                <a:spcPts val="400"/>
              </a:spcBef>
              <a:spcAft>
                <a:spcPts val="0"/>
              </a:spcAft>
              <a:buSzPts val="900"/>
              <a:buChar char="–"/>
              <a:defRPr/>
            </a:lvl4pPr>
            <a:lvl5pPr indent="-285750" lvl="4" marL="2286000" rtl="0">
              <a:spcBef>
                <a:spcPts val="400"/>
              </a:spcBef>
              <a:spcAft>
                <a:spcPts val="0"/>
              </a:spcAft>
              <a:buSzPts val="900"/>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247" name="Google Shape;247;p43"/>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48" name="Google Shape;248;p43"/>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49" name="Google Shape;249;p43"/>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6" name="Shape 256"/>
        <p:cNvGrpSpPr/>
        <p:nvPr/>
      </p:nvGrpSpPr>
      <p:grpSpPr>
        <a:xfrm>
          <a:off x="0" y="0"/>
          <a:ext cx="0" cy="0"/>
          <a:chOff x="0" y="0"/>
          <a:chExt cx="0" cy="0"/>
        </a:xfrm>
      </p:grpSpPr>
      <p:pic>
        <p:nvPicPr>
          <p:cNvPr id="257" name="Google Shape;257;p45"/>
          <p:cNvPicPr preferRelativeResize="0"/>
          <p:nvPr/>
        </p:nvPicPr>
        <p:blipFill rotWithShape="1">
          <a:blip r:embed="rId2">
            <a:alphaModFix/>
          </a:blip>
          <a:srcRect b="24372" l="0" r="11816" t="9001"/>
          <a:stretch/>
        </p:blipFill>
        <p:spPr>
          <a:xfrm>
            <a:off x="0" y="8375"/>
            <a:ext cx="9144600" cy="5143500"/>
          </a:xfrm>
          <a:prstGeom prst="rect">
            <a:avLst/>
          </a:prstGeom>
          <a:noFill/>
          <a:ln>
            <a:noFill/>
          </a:ln>
        </p:spPr>
      </p:pic>
      <p:sp>
        <p:nvSpPr>
          <p:cNvPr id="258" name="Google Shape;258;p45"/>
          <p:cNvSpPr/>
          <p:nvPr/>
        </p:nvSpPr>
        <p:spPr>
          <a:xfrm>
            <a:off x="522" y="4523317"/>
            <a:ext cx="9144000" cy="628500"/>
          </a:xfrm>
          <a:prstGeom prst="rect">
            <a:avLst/>
          </a:prstGeom>
          <a:solidFill>
            <a:schemeClr val="lt1"/>
          </a:solidFill>
          <a:ln>
            <a:noFill/>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259" name="Google Shape;259;p45"/>
          <p:cNvSpPr txBox="1"/>
          <p:nvPr>
            <p:ph type="ctrTitle"/>
          </p:nvPr>
        </p:nvSpPr>
        <p:spPr>
          <a:xfrm>
            <a:off x="323681" y="1740550"/>
            <a:ext cx="7098600" cy="6528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0" marR="0" rtl="0" algn="l">
              <a:spcBef>
                <a:spcPts val="0"/>
              </a:spcBef>
              <a:spcAft>
                <a:spcPts val="0"/>
              </a:spcAft>
              <a:buSzPts val="900"/>
              <a:buChar char="○"/>
              <a:defRPr/>
            </a:lvl2pPr>
            <a:lvl3pPr indent="-57150" lvl="2" marL="0" marR="0" rtl="0" algn="l">
              <a:spcBef>
                <a:spcPts val="0"/>
              </a:spcBef>
              <a:spcAft>
                <a:spcPts val="0"/>
              </a:spcAft>
              <a:buSzPts val="900"/>
              <a:buChar char="■"/>
              <a:defRPr/>
            </a:lvl3pPr>
            <a:lvl4pPr indent="-57150" lvl="3" marL="0" marR="0" rtl="0" algn="l">
              <a:spcBef>
                <a:spcPts val="0"/>
              </a:spcBef>
              <a:spcAft>
                <a:spcPts val="0"/>
              </a:spcAft>
              <a:buSzPts val="900"/>
              <a:buChar char="●"/>
              <a:defRPr/>
            </a:lvl4pPr>
            <a:lvl5pPr indent="-57150" lvl="4" marL="0" marR="0" rtl="0" algn="l">
              <a:spcBef>
                <a:spcPts val="0"/>
              </a:spcBef>
              <a:spcAft>
                <a:spcPts val="0"/>
              </a:spcAft>
              <a:buSzPts val="900"/>
              <a:buChar char="○"/>
              <a:defRPr/>
            </a:lvl5pPr>
            <a:lvl6pPr indent="-57150" lvl="5" marL="304800" marR="0" rtl="0" algn="l">
              <a:spcBef>
                <a:spcPts val="0"/>
              </a:spcBef>
              <a:spcAft>
                <a:spcPts val="0"/>
              </a:spcAft>
              <a:buSzPts val="900"/>
              <a:buChar char="■"/>
              <a:defRPr/>
            </a:lvl6pPr>
            <a:lvl7pPr indent="-57150" lvl="6" marL="609600" marR="0" rtl="0" algn="l">
              <a:spcBef>
                <a:spcPts val="0"/>
              </a:spcBef>
              <a:spcAft>
                <a:spcPts val="0"/>
              </a:spcAft>
              <a:buSzPts val="900"/>
              <a:buChar char="●"/>
              <a:defRPr/>
            </a:lvl7pPr>
            <a:lvl8pPr indent="-69850" lvl="7" marL="914400" marR="0" rtl="0" algn="l">
              <a:spcBef>
                <a:spcPts val="0"/>
              </a:spcBef>
              <a:spcAft>
                <a:spcPts val="0"/>
              </a:spcAft>
              <a:buSzPts val="900"/>
              <a:buChar char="○"/>
              <a:defRPr/>
            </a:lvl8pPr>
            <a:lvl9pPr indent="-57150" lvl="8" marL="1219200" marR="0" rtl="0" algn="l">
              <a:spcBef>
                <a:spcPts val="0"/>
              </a:spcBef>
              <a:spcAft>
                <a:spcPts val="0"/>
              </a:spcAft>
              <a:buSzPts val="900"/>
              <a:buChar char="■"/>
              <a:defRPr/>
            </a:lvl9pPr>
          </a:lstStyle>
          <a:p/>
        </p:txBody>
      </p:sp>
      <p:sp>
        <p:nvSpPr>
          <p:cNvPr id="260" name="Google Shape;260;p45"/>
          <p:cNvSpPr txBox="1"/>
          <p:nvPr>
            <p:ph idx="1" type="subTitle"/>
          </p:nvPr>
        </p:nvSpPr>
        <p:spPr>
          <a:xfrm>
            <a:off x="344846" y="2320198"/>
            <a:ext cx="7085100" cy="1077000"/>
          </a:xfrm>
          <a:prstGeom prst="rect">
            <a:avLst/>
          </a:prstGeom>
          <a:noFill/>
          <a:ln>
            <a:noFill/>
          </a:ln>
        </p:spPr>
        <p:txBody>
          <a:bodyPr anchorCtr="0" anchor="t" bIns="57150" lIns="57150" spcFirstLastPara="1" rIns="57150" wrap="square" tIns="57150"/>
          <a:lstStyle>
            <a:lvl1pPr indent="0" lvl="0" marL="0" marR="0" rtl="0" algn="l">
              <a:spcBef>
                <a:spcPts val="300"/>
              </a:spcBef>
              <a:spcAft>
                <a:spcPts val="0"/>
              </a:spcAft>
              <a:buClr>
                <a:srgbClr val="DB342B"/>
              </a:buClr>
              <a:buSzPts val="900"/>
              <a:buFont typeface="Arial"/>
              <a:buNone/>
              <a:defRPr/>
            </a:lvl1pPr>
            <a:lvl2pPr indent="0" lvl="1" marL="406400" marR="0" rtl="0" algn="ctr">
              <a:spcBef>
                <a:spcPts val="500"/>
              </a:spcBef>
              <a:spcAft>
                <a:spcPts val="0"/>
              </a:spcAft>
              <a:buClr>
                <a:srgbClr val="888888"/>
              </a:buClr>
              <a:buSzPts val="900"/>
              <a:buFont typeface="Arial"/>
              <a:buNone/>
              <a:defRPr/>
            </a:lvl2pPr>
            <a:lvl3pPr indent="0" lvl="2" marL="812800" marR="0" rtl="0" algn="ctr">
              <a:spcBef>
                <a:spcPts val="400"/>
              </a:spcBef>
              <a:spcAft>
                <a:spcPts val="0"/>
              </a:spcAft>
              <a:buClr>
                <a:srgbClr val="888888"/>
              </a:buClr>
              <a:buSzPts val="900"/>
              <a:buFont typeface="Arial"/>
              <a:buNone/>
              <a:defRPr/>
            </a:lvl3pPr>
            <a:lvl4pPr indent="0" lvl="3" marL="1219200" marR="0" rtl="0" algn="ctr">
              <a:spcBef>
                <a:spcPts val="400"/>
              </a:spcBef>
              <a:spcAft>
                <a:spcPts val="0"/>
              </a:spcAft>
              <a:buClr>
                <a:srgbClr val="888888"/>
              </a:buClr>
              <a:buSzPts val="900"/>
              <a:buFont typeface="Arial"/>
              <a:buNone/>
              <a:defRPr/>
            </a:lvl4pPr>
            <a:lvl5pPr indent="0" lvl="4" marL="1625600" marR="0" rtl="0" algn="ctr">
              <a:spcBef>
                <a:spcPts val="400"/>
              </a:spcBef>
              <a:spcAft>
                <a:spcPts val="0"/>
              </a:spcAft>
              <a:buClr>
                <a:srgbClr val="888888"/>
              </a:buClr>
              <a:buSzPts val="900"/>
              <a:buFont typeface="Arial"/>
              <a:buNone/>
              <a:defRPr/>
            </a:lvl5pPr>
            <a:lvl6pPr indent="0" lvl="5" marL="2019300" marR="0" rtl="0" algn="ctr">
              <a:spcBef>
                <a:spcPts val="400"/>
              </a:spcBef>
              <a:spcAft>
                <a:spcPts val="0"/>
              </a:spcAft>
              <a:buClr>
                <a:srgbClr val="888888"/>
              </a:buClr>
              <a:buSzPts val="900"/>
              <a:buFont typeface="Arial"/>
              <a:buNone/>
              <a:defRPr/>
            </a:lvl6pPr>
            <a:lvl7pPr indent="0" lvl="6" marL="2425700" marR="0" rtl="0" algn="ctr">
              <a:spcBef>
                <a:spcPts val="400"/>
              </a:spcBef>
              <a:spcAft>
                <a:spcPts val="0"/>
              </a:spcAft>
              <a:buClr>
                <a:srgbClr val="888888"/>
              </a:buClr>
              <a:buSzPts val="900"/>
              <a:buFont typeface="Arial"/>
              <a:buNone/>
              <a:defRPr/>
            </a:lvl7pPr>
            <a:lvl8pPr indent="0" lvl="7" marL="2832100" marR="0" rtl="0" algn="ctr">
              <a:spcBef>
                <a:spcPts val="400"/>
              </a:spcBef>
              <a:spcAft>
                <a:spcPts val="0"/>
              </a:spcAft>
              <a:buClr>
                <a:srgbClr val="888888"/>
              </a:buClr>
              <a:buSzPts val="900"/>
              <a:buFont typeface="Arial"/>
              <a:buNone/>
              <a:defRPr/>
            </a:lvl8pPr>
            <a:lvl9pPr indent="0" lvl="8" marL="3238500" marR="0" rtl="0" algn="ctr">
              <a:spcBef>
                <a:spcPts val="400"/>
              </a:spcBef>
              <a:spcAft>
                <a:spcPts val="0"/>
              </a:spcAft>
              <a:buClr>
                <a:srgbClr val="888888"/>
              </a:buClr>
              <a:buSzPts val="900"/>
              <a:buFont typeface="Arial"/>
              <a:buNone/>
              <a:defRPr/>
            </a:lvl9pPr>
          </a:lstStyle>
          <a:p/>
        </p:txBody>
      </p:sp>
      <p:sp>
        <p:nvSpPr>
          <p:cNvPr id="261" name="Google Shape;261;p45"/>
          <p:cNvSpPr txBox="1"/>
          <p:nvPr>
            <p:ph idx="10" type="dt"/>
          </p:nvPr>
        </p:nvSpPr>
        <p:spPr>
          <a:xfrm>
            <a:off x="344846" y="4493638"/>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62" name="Google Shape;262;p45"/>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63" name="Google Shape;263;p45"/>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264" name="Google Shape;264;p45"/>
          <p:cNvPicPr preferRelativeResize="0"/>
          <p:nvPr/>
        </p:nvPicPr>
        <p:blipFill rotWithShape="1">
          <a:blip r:embed="rId3">
            <a:alphaModFix/>
          </a:blip>
          <a:srcRect b="0" l="0" r="0" t="0"/>
          <a:stretch/>
        </p:blipFill>
        <p:spPr>
          <a:xfrm>
            <a:off x="7485597" y="4638730"/>
            <a:ext cx="1206000" cy="4020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265" name="Shape 265"/>
        <p:cNvGrpSpPr/>
        <p:nvPr/>
      </p:nvGrpSpPr>
      <p:grpSpPr>
        <a:xfrm>
          <a:off x="0" y="0"/>
          <a:ext cx="0" cy="0"/>
          <a:chOff x="0" y="0"/>
          <a:chExt cx="0" cy="0"/>
        </a:xfrm>
      </p:grpSpPr>
      <p:sp>
        <p:nvSpPr>
          <p:cNvPr id="266" name="Google Shape;266;p46"/>
          <p:cNvSpPr txBox="1"/>
          <p:nvPr>
            <p:ph type="title"/>
          </p:nvPr>
        </p:nvSpPr>
        <p:spPr>
          <a:xfrm>
            <a:off x="1375832" y="205982"/>
            <a:ext cx="7311000" cy="549000"/>
          </a:xfrm>
          <a:prstGeom prst="rect">
            <a:avLst/>
          </a:prstGeom>
          <a:noFill/>
          <a:ln>
            <a:noFill/>
          </a:ln>
        </p:spPr>
        <p:txBody>
          <a:bodyPr anchorCtr="0" anchor="t" bIns="57150" lIns="57150" spcFirstLastPara="1" rIns="57150" wrap="square" tIns="57150"/>
          <a:lstStyle>
            <a:lvl1pPr lvl="0" rtl="0" algn="l">
              <a:spcBef>
                <a:spcPts val="0"/>
              </a:spcBef>
              <a:spcAft>
                <a:spcPts val="0"/>
              </a:spcAft>
              <a:buSzPts val="900"/>
              <a:buChar char="●"/>
              <a:defRPr/>
            </a:lvl1pPr>
            <a:lvl2pPr lvl="1" rtl="0" algn="l">
              <a:spcBef>
                <a:spcPts val="0"/>
              </a:spcBef>
              <a:spcAft>
                <a:spcPts val="0"/>
              </a:spcAft>
              <a:buSzPts val="900"/>
              <a:buChar char="○"/>
              <a:defRPr/>
            </a:lvl2pPr>
            <a:lvl3pPr lvl="2" rtl="0" algn="l">
              <a:spcBef>
                <a:spcPts val="0"/>
              </a:spcBef>
              <a:spcAft>
                <a:spcPts val="0"/>
              </a:spcAft>
              <a:buSzPts val="900"/>
              <a:buChar char="■"/>
              <a:defRPr/>
            </a:lvl3pPr>
            <a:lvl4pPr lvl="3" rtl="0" algn="l">
              <a:spcBef>
                <a:spcPts val="0"/>
              </a:spcBef>
              <a:spcAft>
                <a:spcPts val="0"/>
              </a:spcAft>
              <a:buSzPts val="900"/>
              <a:buChar char="●"/>
              <a:defRPr/>
            </a:lvl4pPr>
            <a:lvl5pPr lvl="4" rtl="0" algn="l">
              <a:spcBef>
                <a:spcPts val="0"/>
              </a:spcBef>
              <a:spcAft>
                <a:spcPts val="0"/>
              </a:spcAft>
              <a:buSzPts val="900"/>
              <a:buChar char="○"/>
              <a:defRPr/>
            </a:lvl5pPr>
            <a:lvl6pPr lvl="5" marL="304800" rtl="0" algn="l">
              <a:spcBef>
                <a:spcPts val="0"/>
              </a:spcBef>
              <a:spcAft>
                <a:spcPts val="0"/>
              </a:spcAft>
              <a:buSzPts val="900"/>
              <a:buChar char="■"/>
              <a:defRPr/>
            </a:lvl6pPr>
            <a:lvl7pPr lvl="6" marL="609600" rtl="0" algn="l">
              <a:spcBef>
                <a:spcPts val="0"/>
              </a:spcBef>
              <a:spcAft>
                <a:spcPts val="0"/>
              </a:spcAft>
              <a:buSzPts val="900"/>
              <a:buChar char="●"/>
              <a:defRPr/>
            </a:lvl7pPr>
            <a:lvl8pPr lvl="7" marL="914400" rtl="0" algn="l">
              <a:spcBef>
                <a:spcPts val="0"/>
              </a:spcBef>
              <a:spcAft>
                <a:spcPts val="0"/>
              </a:spcAft>
              <a:buSzPts val="900"/>
              <a:buChar char="○"/>
              <a:defRPr/>
            </a:lvl8pPr>
            <a:lvl9pPr lvl="8" marL="1219200" rtl="0" algn="l">
              <a:spcBef>
                <a:spcPts val="0"/>
              </a:spcBef>
              <a:spcAft>
                <a:spcPts val="0"/>
              </a:spcAft>
              <a:buSzPts val="900"/>
              <a:buChar char="■"/>
              <a:defRPr/>
            </a:lvl9pPr>
          </a:lstStyle>
          <a:p/>
        </p:txBody>
      </p:sp>
      <p:sp>
        <p:nvSpPr>
          <p:cNvPr id="267" name="Google Shape;267;p46"/>
          <p:cNvSpPr txBox="1"/>
          <p:nvPr>
            <p:ph idx="1" type="body"/>
          </p:nvPr>
        </p:nvSpPr>
        <p:spPr>
          <a:xfrm>
            <a:off x="1375834" y="1263227"/>
            <a:ext cx="7323600" cy="3150000"/>
          </a:xfrm>
          <a:prstGeom prst="rect">
            <a:avLst/>
          </a:prstGeom>
          <a:noFill/>
          <a:ln>
            <a:noFill/>
          </a:ln>
        </p:spPr>
        <p:txBody>
          <a:bodyPr anchorCtr="0" anchor="t" bIns="57150" lIns="57150" spcFirstLastPara="1" rIns="57150" wrap="square" tIns="57150"/>
          <a:lstStyle>
            <a:lvl1pPr indent="-285750" lvl="0" marL="457200" rtl="0">
              <a:spcBef>
                <a:spcPts val="300"/>
              </a:spcBef>
              <a:spcAft>
                <a:spcPts val="0"/>
              </a:spcAft>
              <a:buClr>
                <a:srgbClr val="666666"/>
              </a:buClr>
              <a:buSzPts val="900"/>
              <a:buFont typeface="Noto Symbol"/>
              <a:buChar char="▪"/>
              <a:defRPr/>
            </a:lvl1pPr>
            <a:lvl2pPr indent="-228600" lvl="1" marL="914400" rtl="0">
              <a:spcBef>
                <a:spcPts val="500"/>
              </a:spcBef>
              <a:spcAft>
                <a:spcPts val="0"/>
              </a:spcAft>
              <a:buSzPts val="900"/>
              <a:buNone/>
              <a:defRPr/>
            </a:lvl2pPr>
            <a:lvl3pPr indent="-285750" lvl="2" marL="1371600" rtl="0">
              <a:spcBef>
                <a:spcPts val="400"/>
              </a:spcBef>
              <a:spcAft>
                <a:spcPts val="0"/>
              </a:spcAft>
              <a:buSzPts val="900"/>
              <a:buChar char="•"/>
              <a:defRPr/>
            </a:lvl3pPr>
            <a:lvl4pPr indent="-285750" lvl="3" marL="1828800" rtl="0">
              <a:spcBef>
                <a:spcPts val="400"/>
              </a:spcBef>
              <a:spcAft>
                <a:spcPts val="0"/>
              </a:spcAft>
              <a:buSzPts val="900"/>
              <a:buChar char="–"/>
              <a:defRPr/>
            </a:lvl4pPr>
            <a:lvl5pPr indent="-285750" lvl="4" marL="2286000" rtl="0">
              <a:spcBef>
                <a:spcPts val="400"/>
              </a:spcBef>
              <a:spcAft>
                <a:spcPts val="0"/>
              </a:spcAft>
              <a:buSzPts val="900"/>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268" name="Google Shape;268;p46"/>
          <p:cNvSpPr txBox="1"/>
          <p:nvPr>
            <p:ph idx="2" type="body"/>
          </p:nvPr>
        </p:nvSpPr>
        <p:spPr>
          <a:xfrm>
            <a:off x="1375832" y="755087"/>
            <a:ext cx="7323600" cy="3336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None/>
              <a:defRPr/>
            </a:lvl1pPr>
            <a:lvl2pPr indent="-228600" lvl="1" marL="914400" rtl="0">
              <a:spcBef>
                <a:spcPts val="500"/>
              </a:spcBef>
              <a:spcAft>
                <a:spcPts val="0"/>
              </a:spcAft>
              <a:buSzPts val="900"/>
              <a:buNone/>
              <a:defRPr/>
            </a:lvl2pPr>
            <a:lvl3pPr indent="-285750" lvl="2" marL="1371600" rtl="0">
              <a:spcBef>
                <a:spcPts val="400"/>
              </a:spcBef>
              <a:spcAft>
                <a:spcPts val="0"/>
              </a:spcAft>
              <a:buSzPts val="900"/>
              <a:buChar char="•"/>
              <a:defRPr/>
            </a:lvl3pPr>
            <a:lvl4pPr indent="-285750" lvl="3" marL="1828800" rtl="0">
              <a:spcBef>
                <a:spcPts val="400"/>
              </a:spcBef>
              <a:spcAft>
                <a:spcPts val="0"/>
              </a:spcAft>
              <a:buSzPts val="900"/>
              <a:buChar char="–"/>
              <a:defRPr/>
            </a:lvl4pPr>
            <a:lvl5pPr indent="-285750" lvl="4" marL="2286000" rtl="0">
              <a:spcBef>
                <a:spcPts val="400"/>
              </a:spcBef>
              <a:spcAft>
                <a:spcPts val="0"/>
              </a:spcAft>
              <a:buSzPts val="900"/>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269" name="Google Shape;269;p46"/>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70" name="Google Shape;270;p46"/>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71" name="Google Shape;271;p46"/>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272" name="Google Shape;272;p46"/>
          <p:cNvPicPr preferRelativeResize="0"/>
          <p:nvPr/>
        </p:nvPicPr>
        <p:blipFill rotWithShape="1">
          <a:blip r:embed="rId2">
            <a:alphaModFix/>
          </a:blip>
          <a:srcRect b="0" l="0" r="0" t="0"/>
          <a:stretch/>
        </p:blipFill>
        <p:spPr>
          <a:xfrm>
            <a:off x="7485597" y="4638730"/>
            <a:ext cx="1206000" cy="402000"/>
          </a:xfrm>
          <a:prstGeom prst="rect">
            <a:avLst/>
          </a:prstGeom>
          <a:noFill/>
          <a:ln>
            <a:noFill/>
          </a:ln>
        </p:spPr>
      </p:pic>
      <p:pic>
        <p:nvPicPr>
          <p:cNvPr id="273" name="Google Shape;273;p46"/>
          <p:cNvPicPr preferRelativeResize="0"/>
          <p:nvPr/>
        </p:nvPicPr>
        <p:blipFill rotWithShape="1">
          <a:blip r:embed="rId3">
            <a:alphaModFix/>
          </a:blip>
          <a:srcRect b="0" l="0" r="0" t="0"/>
          <a:stretch/>
        </p:blipFill>
        <p:spPr>
          <a:xfrm>
            <a:off x="90" y="0"/>
            <a:ext cx="897000" cy="51435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274" name="Shape 274"/>
        <p:cNvGrpSpPr/>
        <p:nvPr/>
      </p:nvGrpSpPr>
      <p:grpSpPr>
        <a:xfrm>
          <a:off x="0" y="0"/>
          <a:ext cx="0" cy="0"/>
          <a:chOff x="0" y="0"/>
          <a:chExt cx="0" cy="0"/>
        </a:xfrm>
      </p:grpSpPr>
      <p:sp>
        <p:nvSpPr>
          <p:cNvPr id="275" name="Google Shape;275;p47"/>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76" name="Google Shape;276;p47"/>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77" name="Google Shape;277;p47"/>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78" name="Google Shape;278;p47"/>
          <p:cNvSpPr txBox="1"/>
          <p:nvPr>
            <p:ph type="ctrTitle"/>
          </p:nvPr>
        </p:nvSpPr>
        <p:spPr>
          <a:xfrm>
            <a:off x="1371431" y="2123644"/>
            <a:ext cx="7098600" cy="6528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0" marR="0" rtl="0" algn="l">
              <a:spcBef>
                <a:spcPts val="0"/>
              </a:spcBef>
              <a:spcAft>
                <a:spcPts val="0"/>
              </a:spcAft>
              <a:buSzPts val="900"/>
              <a:buChar char="○"/>
              <a:defRPr/>
            </a:lvl2pPr>
            <a:lvl3pPr indent="-57150" lvl="2" marL="0" marR="0" rtl="0" algn="l">
              <a:spcBef>
                <a:spcPts val="0"/>
              </a:spcBef>
              <a:spcAft>
                <a:spcPts val="0"/>
              </a:spcAft>
              <a:buSzPts val="900"/>
              <a:buChar char="■"/>
              <a:defRPr/>
            </a:lvl3pPr>
            <a:lvl4pPr indent="-57150" lvl="3" marL="0" marR="0" rtl="0" algn="l">
              <a:spcBef>
                <a:spcPts val="0"/>
              </a:spcBef>
              <a:spcAft>
                <a:spcPts val="0"/>
              </a:spcAft>
              <a:buSzPts val="900"/>
              <a:buChar char="●"/>
              <a:defRPr/>
            </a:lvl4pPr>
            <a:lvl5pPr indent="-57150" lvl="4" marL="0" marR="0" rtl="0" algn="l">
              <a:spcBef>
                <a:spcPts val="0"/>
              </a:spcBef>
              <a:spcAft>
                <a:spcPts val="0"/>
              </a:spcAft>
              <a:buSzPts val="900"/>
              <a:buChar char="○"/>
              <a:defRPr/>
            </a:lvl5pPr>
            <a:lvl6pPr indent="-57150" lvl="5" marL="304800" marR="0" rtl="0" algn="l">
              <a:spcBef>
                <a:spcPts val="0"/>
              </a:spcBef>
              <a:spcAft>
                <a:spcPts val="0"/>
              </a:spcAft>
              <a:buSzPts val="900"/>
              <a:buChar char="■"/>
              <a:defRPr/>
            </a:lvl6pPr>
            <a:lvl7pPr indent="-57150" lvl="6" marL="609600" marR="0" rtl="0" algn="l">
              <a:spcBef>
                <a:spcPts val="0"/>
              </a:spcBef>
              <a:spcAft>
                <a:spcPts val="0"/>
              </a:spcAft>
              <a:buSzPts val="900"/>
              <a:buChar char="●"/>
              <a:defRPr/>
            </a:lvl7pPr>
            <a:lvl8pPr indent="-69850" lvl="7" marL="914400" marR="0" rtl="0" algn="l">
              <a:spcBef>
                <a:spcPts val="0"/>
              </a:spcBef>
              <a:spcAft>
                <a:spcPts val="0"/>
              </a:spcAft>
              <a:buSzPts val="900"/>
              <a:buChar char="○"/>
              <a:defRPr/>
            </a:lvl8pPr>
            <a:lvl9pPr indent="-57150" lvl="8" marL="1219200" marR="0" rtl="0" algn="l">
              <a:spcBef>
                <a:spcPts val="0"/>
              </a:spcBef>
              <a:spcAft>
                <a:spcPts val="0"/>
              </a:spcAft>
              <a:buSzPts val="900"/>
              <a:buChar char="■"/>
              <a:defRPr/>
            </a:lvl9pPr>
          </a:lstStyle>
          <a:p/>
        </p:txBody>
      </p:sp>
      <p:sp>
        <p:nvSpPr>
          <p:cNvPr id="279" name="Google Shape;279;p47"/>
          <p:cNvSpPr txBox="1"/>
          <p:nvPr>
            <p:ph idx="1" type="subTitle"/>
          </p:nvPr>
        </p:nvSpPr>
        <p:spPr>
          <a:xfrm>
            <a:off x="1392596" y="2703291"/>
            <a:ext cx="7085100" cy="1077000"/>
          </a:xfrm>
          <a:prstGeom prst="rect">
            <a:avLst/>
          </a:prstGeom>
          <a:noFill/>
          <a:ln>
            <a:noFill/>
          </a:ln>
        </p:spPr>
        <p:txBody>
          <a:bodyPr anchorCtr="0" anchor="t" bIns="57150" lIns="57150" spcFirstLastPara="1" rIns="57150" wrap="square" tIns="57150"/>
          <a:lstStyle>
            <a:lvl1pPr indent="0" lvl="0" marL="0" marR="0" rtl="0" algn="l">
              <a:spcBef>
                <a:spcPts val="300"/>
              </a:spcBef>
              <a:spcAft>
                <a:spcPts val="0"/>
              </a:spcAft>
              <a:buClr>
                <a:srgbClr val="DB342B"/>
              </a:buClr>
              <a:buSzPts val="900"/>
              <a:buFont typeface="Arial"/>
              <a:buNone/>
              <a:defRPr/>
            </a:lvl1pPr>
            <a:lvl2pPr indent="0" lvl="1" marL="406400" marR="0" rtl="0" algn="ctr">
              <a:spcBef>
                <a:spcPts val="500"/>
              </a:spcBef>
              <a:spcAft>
                <a:spcPts val="0"/>
              </a:spcAft>
              <a:buClr>
                <a:srgbClr val="888888"/>
              </a:buClr>
              <a:buSzPts val="900"/>
              <a:buFont typeface="Arial"/>
              <a:buNone/>
              <a:defRPr/>
            </a:lvl2pPr>
            <a:lvl3pPr indent="0" lvl="2" marL="812800" marR="0" rtl="0" algn="ctr">
              <a:spcBef>
                <a:spcPts val="400"/>
              </a:spcBef>
              <a:spcAft>
                <a:spcPts val="0"/>
              </a:spcAft>
              <a:buClr>
                <a:srgbClr val="888888"/>
              </a:buClr>
              <a:buSzPts val="900"/>
              <a:buFont typeface="Arial"/>
              <a:buNone/>
              <a:defRPr/>
            </a:lvl3pPr>
            <a:lvl4pPr indent="0" lvl="3" marL="1219200" marR="0" rtl="0" algn="ctr">
              <a:spcBef>
                <a:spcPts val="400"/>
              </a:spcBef>
              <a:spcAft>
                <a:spcPts val="0"/>
              </a:spcAft>
              <a:buClr>
                <a:srgbClr val="888888"/>
              </a:buClr>
              <a:buSzPts val="900"/>
              <a:buFont typeface="Arial"/>
              <a:buNone/>
              <a:defRPr/>
            </a:lvl4pPr>
            <a:lvl5pPr indent="0" lvl="4" marL="1625600" marR="0" rtl="0" algn="ctr">
              <a:spcBef>
                <a:spcPts val="400"/>
              </a:spcBef>
              <a:spcAft>
                <a:spcPts val="0"/>
              </a:spcAft>
              <a:buClr>
                <a:srgbClr val="888888"/>
              </a:buClr>
              <a:buSzPts val="900"/>
              <a:buFont typeface="Arial"/>
              <a:buNone/>
              <a:defRPr/>
            </a:lvl5pPr>
            <a:lvl6pPr indent="0" lvl="5" marL="2019300" marR="0" rtl="0" algn="ctr">
              <a:spcBef>
                <a:spcPts val="400"/>
              </a:spcBef>
              <a:spcAft>
                <a:spcPts val="0"/>
              </a:spcAft>
              <a:buClr>
                <a:srgbClr val="888888"/>
              </a:buClr>
              <a:buSzPts val="900"/>
              <a:buFont typeface="Arial"/>
              <a:buNone/>
              <a:defRPr/>
            </a:lvl6pPr>
            <a:lvl7pPr indent="0" lvl="6" marL="2425700" marR="0" rtl="0" algn="ctr">
              <a:spcBef>
                <a:spcPts val="400"/>
              </a:spcBef>
              <a:spcAft>
                <a:spcPts val="0"/>
              </a:spcAft>
              <a:buClr>
                <a:srgbClr val="888888"/>
              </a:buClr>
              <a:buSzPts val="900"/>
              <a:buFont typeface="Arial"/>
              <a:buNone/>
              <a:defRPr/>
            </a:lvl7pPr>
            <a:lvl8pPr indent="0" lvl="7" marL="2832100" marR="0" rtl="0" algn="ctr">
              <a:spcBef>
                <a:spcPts val="400"/>
              </a:spcBef>
              <a:spcAft>
                <a:spcPts val="0"/>
              </a:spcAft>
              <a:buClr>
                <a:srgbClr val="888888"/>
              </a:buClr>
              <a:buSzPts val="900"/>
              <a:buFont typeface="Arial"/>
              <a:buNone/>
              <a:defRPr/>
            </a:lvl8pPr>
            <a:lvl9pPr indent="0" lvl="8" marL="3238500" marR="0" rtl="0" algn="ctr">
              <a:spcBef>
                <a:spcPts val="400"/>
              </a:spcBef>
              <a:spcAft>
                <a:spcPts val="0"/>
              </a:spcAft>
              <a:buClr>
                <a:srgbClr val="888888"/>
              </a:buClr>
              <a:buSzPts val="900"/>
              <a:buFont typeface="Arial"/>
              <a:buNone/>
              <a:defRPr/>
            </a:lvl9pPr>
          </a:lstStyle>
          <a:p/>
        </p:txBody>
      </p:sp>
      <p:pic>
        <p:nvPicPr>
          <p:cNvPr id="280" name="Google Shape;280;p47"/>
          <p:cNvPicPr preferRelativeResize="0"/>
          <p:nvPr/>
        </p:nvPicPr>
        <p:blipFill rotWithShape="1">
          <a:blip r:embed="rId2">
            <a:alphaModFix/>
          </a:blip>
          <a:srcRect b="0" l="0" r="0" t="0"/>
          <a:stretch/>
        </p:blipFill>
        <p:spPr>
          <a:xfrm>
            <a:off x="7485597" y="4638730"/>
            <a:ext cx="1206000" cy="402000"/>
          </a:xfrm>
          <a:prstGeom prst="rect">
            <a:avLst/>
          </a:prstGeom>
          <a:noFill/>
          <a:ln>
            <a:noFill/>
          </a:ln>
        </p:spPr>
      </p:pic>
      <p:pic>
        <p:nvPicPr>
          <p:cNvPr id="281" name="Google Shape;281;p47"/>
          <p:cNvPicPr preferRelativeResize="0"/>
          <p:nvPr/>
        </p:nvPicPr>
        <p:blipFill rotWithShape="1">
          <a:blip r:embed="rId3">
            <a:alphaModFix/>
          </a:blip>
          <a:srcRect b="0" l="0" r="0" t="0"/>
          <a:stretch/>
        </p:blipFill>
        <p:spPr>
          <a:xfrm>
            <a:off x="90" y="0"/>
            <a:ext cx="897000" cy="51435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type="titleOnly">
  <p:cSld name="TITLE_ONLY">
    <p:bg>
      <p:bgPr>
        <a:solidFill>
          <a:srgbClr val="131E24"/>
        </a:solidFill>
      </p:bgPr>
    </p:bg>
    <p:spTree>
      <p:nvGrpSpPr>
        <p:cNvPr id="282" name="Shape 282"/>
        <p:cNvGrpSpPr/>
        <p:nvPr/>
      </p:nvGrpSpPr>
      <p:grpSpPr>
        <a:xfrm>
          <a:off x="0" y="0"/>
          <a:ext cx="0" cy="0"/>
          <a:chOff x="0" y="0"/>
          <a:chExt cx="0" cy="0"/>
        </a:xfrm>
      </p:grpSpPr>
      <p:sp>
        <p:nvSpPr>
          <p:cNvPr id="283" name="Google Shape;283;p48"/>
          <p:cNvSpPr txBox="1"/>
          <p:nvPr>
            <p:ph type="title"/>
          </p:nvPr>
        </p:nvSpPr>
        <p:spPr>
          <a:xfrm>
            <a:off x="7210636" y="3309602"/>
            <a:ext cx="1933500" cy="2034600"/>
          </a:xfrm>
          <a:prstGeom prst="rect">
            <a:avLst/>
          </a:prstGeom>
          <a:noFill/>
          <a:ln>
            <a:noFill/>
          </a:ln>
        </p:spPr>
        <p:txBody>
          <a:bodyPr anchorCtr="0" anchor="t" bIns="57150" lIns="57150" spcFirstLastPara="1" rIns="57150" wrap="square" tIns="57150"/>
          <a:lstStyle>
            <a:lvl1pPr lvl="0" rtl="0">
              <a:spcBef>
                <a:spcPts val="0"/>
              </a:spcBef>
              <a:spcAft>
                <a:spcPts val="0"/>
              </a:spcAft>
              <a:buSzPts val="900"/>
              <a:buChar char="●"/>
              <a:defRPr/>
            </a:lvl1pPr>
            <a:lvl2pPr lvl="1" rtl="0">
              <a:spcBef>
                <a:spcPts val="0"/>
              </a:spcBef>
              <a:spcAft>
                <a:spcPts val="0"/>
              </a:spcAft>
              <a:buSzPts val="900"/>
              <a:buChar char="○"/>
              <a:defRPr/>
            </a:lvl2pPr>
            <a:lvl3pPr lvl="2" rtl="0">
              <a:spcBef>
                <a:spcPts val="0"/>
              </a:spcBef>
              <a:spcAft>
                <a:spcPts val="0"/>
              </a:spcAft>
              <a:buSzPts val="900"/>
              <a:buChar char="■"/>
              <a:defRPr/>
            </a:lvl3pPr>
            <a:lvl4pPr lvl="3" rtl="0">
              <a:spcBef>
                <a:spcPts val="0"/>
              </a:spcBef>
              <a:spcAft>
                <a:spcPts val="0"/>
              </a:spcAft>
              <a:buSzPts val="900"/>
              <a:buChar char="●"/>
              <a:defRPr/>
            </a:lvl4pPr>
            <a:lvl5pPr lvl="4" rtl="0">
              <a:spcBef>
                <a:spcPts val="0"/>
              </a:spcBef>
              <a:spcAft>
                <a:spcPts val="0"/>
              </a:spcAft>
              <a:buSzPts val="900"/>
              <a:buChar char="○"/>
              <a:defRPr/>
            </a:lvl5pPr>
            <a:lvl6pPr lvl="5" rtl="0">
              <a:spcBef>
                <a:spcPts val="0"/>
              </a:spcBef>
              <a:spcAft>
                <a:spcPts val="0"/>
              </a:spcAft>
              <a:buSzPts val="900"/>
              <a:buChar char="■"/>
              <a:defRPr/>
            </a:lvl6pPr>
            <a:lvl7pPr lvl="6" rtl="0">
              <a:spcBef>
                <a:spcPts val="0"/>
              </a:spcBef>
              <a:spcAft>
                <a:spcPts val="0"/>
              </a:spcAft>
              <a:buSzPts val="900"/>
              <a:buChar char="●"/>
              <a:defRPr/>
            </a:lvl7pPr>
            <a:lvl8pPr lvl="7" rtl="0">
              <a:spcBef>
                <a:spcPts val="0"/>
              </a:spcBef>
              <a:spcAft>
                <a:spcPts val="0"/>
              </a:spcAft>
              <a:buSzPts val="900"/>
              <a:buChar char="○"/>
              <a:defRPr/>
            </a:lvl8pPr>
            <a:lvl9pPr lvl="8" rtl="0">
              <a:spcBef>
                <a:spcPts val="0"/>
              </a:spcBef>
              <a:spcAft>
                <a:spcPts val="0"/>
              </a:spcAft>
              <a:buSzPts val="900"/>
              <a:buChar char="■"/>
              <a:defRPr/>
            </a:lvl9pPr>
          </a:lstStyle>
          <a:p/>
        </p:txBody>
      </p:sp>
      <p:sp>
        <p:nvSpPr>
          <p:cNvPr id="284" name="Google Shape;284;p48"/>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85" name="Google Shape;285;p48"/>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86" name="Google Shape;286;p48"/>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chemeClr val="lt1"/>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chemeClr val="lt1"/>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chemeClr val="lt1"/>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chemeClr val="lt1"/>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chemeClr val="lt1"/>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chemeClr val="lt1"/>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chemeClr val="lt1"/>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chemeClr val="lt1"/>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287" name="Shape 287"/>
        <p:cNvGrpSpPr/>
        <p:nvPr/>
      </p:nvGrpSpPr>
      <p:grpSpPr>
        <a:xfrm>
          <a:off x="0" y="0"/>
          <a:ext cx="0" cy="0"/>
          <a:chOff x="0" y="0"/>
          <a:chExt cx="0" cy="0"/>
        </a:xfrm>
      </p:grpSpPr>
      <p:pic>
        <p:nvPicPr>
          <p:cNvPr id="288" name="Google Shape;288;p49"/>
          <p:cNvPicPr preferRelativeResize="0"/>
          <p:nvPr/>
        </p:nvPicPr>
        <p:blipFill rotWithShape="1">
          <a:blip r:embed="rId2">
            <a:alphaModFix/>
          </a:blip>
          <a:srcRect b="0" l="0" r="0" t="0"/>
          <a:stretch/>
        </p:blipFill>
        <p:spPr>
          <a:xfrm>
            <a:off x="0" y="0"/>
            <a:ext cx="9144000" cy="4025400"/>
          </a:xfrm>
          <a:prstGeom prst="rect">
            <a:avLst/>
          </a:prstGeom>
          <a:noFill/>
          <a:ln>
            <a:noFill/>
          </a:ln>
        </p:spPr>
      </p:pic>
      <p:pic>
        <p:nvPicPr>
          <p:cNvPr id="289" name="Google Shape;289;p49"/>
          <p:cNvPicPr preferRelativeResize="0"/>
          <p:nvPr/>
        </p:nvPicPr>
        <p:blipFill rotWithShape="1">
          <a:blip r:embed="rId3">
            <a:alphaModFix/>
          </a:blip>
          <a:srcRect b="0" l="0" r="0" t="0"/>
          <a:stretch/>
        </p:blipFill>
        <p:spPr>
          <a:xfrm>
            <a:off x="408339" y="4282194"/>
            <a:ext cx="1926900" cy="642300"/>
          </a:xfrm>
          <a:prstGeom prst="rect">
            <a:avLst/>
          </a:prstGeom>
          <a:noFill/>
          <a:ln>
            <a:noFill/>
          </a:ln>
        </p:spPr>
      </p:pic>
      <p:sp>
        <p:nvSpPr>
          <p:cNvPr id="290" name="Google Shape;290;p49"/>
          <p:cNvSpPr txBox="1"/>
          <p:nvPr>
            <p:ph type="ctrTitle"/>
          </p:nvPr>
        </p:nvSpPr>
        <p:spPr>
          <a:xfrm>
            <a:off x="323681" y="1740550"/>
            <a:ext cx="7098600" cy="6528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0" marR="0" rtl="0" algn="l">
              <a:spcBef>
                <a:spcPts val="0"/>
              </a:spcBef>
              <a:spcAft>
                <a:spcPts val="0"/>
              </a:spcAft>
              <a:buSzPts val="900"/>
              <a:buChar char="○"/>
              <a:defRPr/>
            </a:lvl2pPr>
            <a:lvl3pPr indent="-57150" lvl="2" marL="0" marR="0" rtl="0" algn="l">
              <a:spcBef>
                <a:spcPts val="0"/>
              </a:spcBef>
              <a:spcAft>
                <a:spcPts val="0"/>
              </a:spcAft>
              <a:buSzPts val="900"/>
              <a:buChar char="■"/>
              <a:defRPr/>
            </a:lvl3pPr>
            <a:lvl4pPr indent="-57150" lvl="3" marL="0" marR="0" rtl="0" algn="l">
              <a:spcBef>
                <a:spcPts val="0"/>
              </a:spcBef>
              <a:spcAft>
                <a:spcPts val="0"/>
              </a:spcAft>
              <a:buSzPts val="900"/>
              <a:buChar char="●"/>
              <a:defRPr/>
            </a:lvl4pPr>
            <a:lvl5pPr indent="-57150" lvl="4" marL="0" marR="0" rtl="0" algn="l">
              <a:spcBef>
                <a:spcPts val="0"/>
              </a:spcBef>
              <a:spcAft>
                <a:spcPts val="0"/>
              </a:spcAft>
              <a:buSzPts val="900"/>
              <a:buChar char="○"/>
              <a:defRPr/>
            </a:lvl5pPr>
            <a:lvl6pPr indent="-57150" lvl="5" marL="304800" marR="0" rtl="0" algn="l">
              <a:spcBef>
                <a:spcPts val="0"/>
              </a:spcBef>
              <a:spcAft>
                <a:spcPts val="0"/>
              </a:spcAft>
              <a:buSzPts val="900"/>
              <a:buChar char="■"/>
              <a:defRPr/>
            </a:lvl6pPr>
            <a:lvl7pPr indent="-57150" lvl="6" marL="609600" marR="0" rtl="0" algn="l">
              <a:spcBef>
                <a:spcPts val="0"/>
              </a:spcBef>
              <a:spcAft>
                <a:spcPts val="0"/>
              </a:spcAft>
              <a:buSzPts val="900"/>
              <a:buChar char="●"/>
              <a:defRPr/>
            </a:lvl7pPr>
            <a:lvl8pPr indent="-69850" lvl="7" marL="914400" marR="0" rtl="0" algn="l">
              <a:spcBef>
                <a:spcPts val="0"/>
              </a:spcBef>
              <a:spcAft>
                <a:spcPts val="0"/>
              </a:spcAft>
              <a:buSzPts val="900"/>
              <a:buChar char="○"/>
              <a:defRPr/>
            </a:lvl8pPr>
            <a:lvl9pPr indent="-57150" lvl="8" marL="1219200" marR="0" rtl="0" algn="l">
              <a:spcBef>
                <a:spcPts val="0"/>
              </a:spcBef>
              <a:spcAft>
                <a:spcPts val="0"/>
              </a:spcAft>
              <a:buSzPts val="900"/>
              <a:buChar char="■"/>
              <a:defRPr/>
            </a:lvl9pPr>
          </a:lstStyle>
          <a:p/>
        </p:txBody>
      </p:sp>
      <p:sp>
        <p:nvSpPr>
          <p:cNvPr id="291" name="Google Shape;291;p49"/>
          <p:cNvSpPr txBox="1"/>
          <p:nvPr>
            <p:ph idx="1" type="subTitle"/>
          </p:nvPr>
        </p:nvSpPr>
        <p:spPr>
          <a:xfrm>
            <a:off x="344846" y="2682584"/>
            <a:ext cx="7085100" cy="1077000"/>
          </a:xfrm>
          <a:prstGeom prst="rect">
            <a:avLst/>
          </a:prstGeom>
          <a:noFill/>
          <a:ln>
            <a:noFill/>
          </a:ln>
        </p:spPr>
        <p:txBody>
          <a:bodyPr anchorCtr="0" anchor="t" bIns="57150" lIns="57150" spcFirstLastPara="1" rIns="57150" wrap="square" tIns="57150"/>
          <a:lstStyle>
            <a:lvl1pPr indent="0" lvl="0" marL="0" marR="0" rtl="0" algn="l">
              <a:spcBef>
                <a:spcPts val="200"/>
              </a:spcBef>
              <a:spcAft>
                <a:spcPts val="0"/>
              </a:spcAft>
              <a:buClr>
                <a:srgbClr val="AEB1C0"/>
              </a:buClr>
              <a:buSzPts val="900"/>
              <a:buFont typeface="Arial"/>
              <a:buNone/>
              <a:defRPr/>
            </a:lvl1pPr>
            <a:lvl2pPr indent="0" lvl="1" marL="406400" marR="0" rtl="0" algn="ctr">
              <a:spcBef>
                <a:spcPts val="500"/>
              </a:spcBef>
              <a:spcAft>
                <a:spcPts val="0"/>
              </a:spcAft>
              <a:buClr>
                <a:srgbClr val="888888"/>
              </a:buClr>
              <a:buSzPts val="900"/>
              <a:buFont typeface="Arial"/>
              <a:buNone/>
              <a:defRPr/>
            </a:lvl2pPr>
            <a:lvl3pPr indent="0" lvl="2" marL="812800" marR="0" rtl="0" algn="ctr">
              <a:spcBef>
                <a:spcPts val="400"/>
              </a:spcBef>
              <a:spcAft>
                <a:spcPts val="0"/>
              </a:spcAft>
              <a:buClr>
                <a:srgbClr val="888888"/>
              </a:buClr>
              <a:buSzPts val="900"/>
              <a:buFont typeface="Arial"/>
              <a:buNone/>
              <a:defRPr/>
            </a:lvl3pPr>
            <a:lvl4pPr indent="0" lvl="3" marL="1219200" marR="0" rtl="0" algn="ctr">
              <a:spcBef>
                <a:spcPts val="400"/>
              </a:spcBef>
              <a:spcAft>
                <a:spcPts val="0"/>
              </a:spcAft>
              <a:buClr>
                <a:srgbClr val="888888"/>
              </a:buClr>
              <a:buSzPts val="900"/>
              <a:buFont typeface="Arial"/>
              <a:buNone/>
              <a:defRPr/>
            </a:lvl4pPr>
            <a:lvl5pPr indent="0" lvl="4" marL="1625600" marR="0" rtl="0" algn="ctr">
              <a:spcBef>
                <a:spcPts val="400"/>
              </a:spcBef>
              <a:spcAft>
                <a:spcPts val="0"/>
              </a:spcAft>
              <a:buClr>
                <a:srgbClr val="888888"/>
              </a:buClr>
              <a:buSzPts val="900"/>
              <a:buFont typeface="Arial"/>
              <a:buNone/>
              <a:defRPr/>
            </a:lvl5pPr>
            <a:lvl6pPr indent="0" lvl="5" marL="2019300" marR="0" rtl="0" algn="ctr">
              <a:spcBef>
                <a:spcPts val="400"/>
              </a:spcBef>
              <a:spcAft>
                <a:spcPts val="0"/>
              </a:spcAft>
              <a:buClr>
                <a:srgbClr val="888888"/>
              </a:buClr>
              <a:buSzPts val="900"/>
              <a:buFont typeface="Arial"/>
              <a:buNone/>
              <a:defRPr/>
            </a:lvl6pPr>
            <a:lvl7pPr indent="0" lvl="6" marL="2425700" marR="0" rtl="0" algn="ctr">
              <a:spcBef>
                <a:spcPts val="400"/>
              </a:spcBef>
              <a:spcAft>
                <a:spcPts val="0"/>
              </a:spcAft>
              <a:buClr>
                <a:srgbClr val="888888"/>
              </a:buClr>
              <a:buSzPts val="900"/>
              <a:buFont typeface="Arial"/>
              <a:buNone/>
              <a:defRPr/>
            </a:lvl7pPr>
            <a:lvl8pPr indent="0" lvl="7" marL="2832100" marR="0" rtl="0" algn="ctr">
              <a:spcBef>
                <a:spcPts val="400"/>
              </a:spcBef>
              <a:spcAft>
                <a:spcPts val="0"/>
              </a:spcAft>
              <a:buClr>
                <a:srgbClr val="888888"/>
              </a:buClr>
              <a:buSzPts val="900"/>
              <a:buFont typeface="Arial"/>
              <a:buNone/>
              <a:defRPr/>
            </a:lvl8pPr>
            <a:lvl9pPr indent="0" lvl="8" marL="3238500" marR="0" rtl="0" algn="ctr">
              <a:spcBef>
                <a:spcPts val="400"/>
              </a:spcBef>
              <a:spcAft>
                <a:spcPts val="0"/>
              </a:spcAft>
              <a:buClr>
                <a:srgbClr val="888888"/>
              </a:buClr>
              <a:buSzPts val="900"/>
              <a:buFont typeface="Arial"/>
              <a:buNone/>
              <a:defRPr/>
            </a:lvl9pPr>
          </a:lstStyle>
          <a:p/>
        </p:txBody>
      </p:sp>
      <p:sp>
        <p:nvSpPr>
          <p:cNvPr id="292" name="Google Shape;292;p49"/>
          <p:cNvSpPr txBox="1"/>
          <p:nvPr>
            <p:ph idx="10" type="dt"/>
          </p:nvPr>
        </p:nvSpPr>
        <p:spPr>
          <a:xfrm>
            <a:off x="344846" y="4493638"/>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93" name="Google Shape;293;p49"/>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94" name="Google Shape;294;p49"/>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type="obj">
  <p:cSld name="OBJECT">
    <p:spTree>
      <p:nvGrpSpPr>
        <p:cNvPr id="295" name="Shape 295"/>
        <p:cNvGrpSpPr/>
        <p:nvPr/>
      </p:nvGrpSpPr>
      <p:grpSpPr>
        <a:xfrm>
          <a:off x="0" y="0"/>
          <a:ext cx="0" cy="0"/>
          <a:chOff x="0" y="0"/>
          <a:chExt cx="0" cy="0"/>
        </a:xfrm>
      </p:grpSpPr>
      <p:sp>
        <p:nvSpPr>
          <p:cNvPr id="296" name="Google Shape;296;p50"/>
          <p:cNvSpPr txBox="1"/>
          <p:nvPr>
            <p:ph type="title"/>
          </p:nvPr>
        </p:nvSpPr>
        <p:spPr>
          <a:xfrm>
            <a:off x="944510" y="205596"/>
            <a:ext cx="7741800" cy="864600"/>
          </a:xfrm>
          <a:prstGeom prst="rect">
            <a:avLst/>
          </a:prstGeom>
          <a:noFill/>
          <a:ln>
            <a:noFill/>
          </a:ln>
        </p:spPr>
        <p:txBody>
          <a:bodyPr anchorCtr="0" anchor="ctr" bIns="57150" lIns="57150" spcFirstLastPara="1" rIns="57150" wrap="square" tIns="57150"/>
          <a:lstStyle>
            <a:lvl1pPr lvl="0" rtl="0" algn="l">
              <a:spcBef>
                <a:spcPts val="0"/>
              </a:spcBef>
              <a:spcAft>
                <a:spcPts val="0"/>
              </a:spcAft>
              <a:buSzPts val="900"/>
              <a:buChar char="●"/>
              <a:defRPr/>
            </a:lvl1pPr>
            <a:lvl2pPr lvl="1" rtl="0" algn="l">
              <a:spcBef>
                <a:spcPts val="0"/>
              </a:spcBef>
              <a:spcAft>
                <a:spcPts val="0"/>
              </a:spcAft>
              <a:buSzPts val="900"/>
              <a:buChar char="○"/>
              <a:defRPr/>
            </a:lvl2pPr>
            <a:lvl3pPr lvl="2" rtl="0" algn="l">
              <a:spcBef>
                <a:spcPts val="0"/>
              </a:spcBef>
              <a:spcAft>
                <a:spcPts val="0"/>
              </a:spcAft>
              <a:buSzPts val="900"/>
              <a:buChar char="■"/>
              <a:defRPr/>
            </a:lvl3pPr>
            <a:lvl4pPr lvl="3" rtl="0" algn="l">
              <a:spcBef>
                <a:spcPts val="0"/>
              </a:spcBef>
              <a:spcAft>
                <a:spcPts val="0"/>
              </a:spcAft>
              <a:buSzPts val="900"/>
              <a:buChar char="●"/>
              <a:defRPr/>
            </a:lvl4pPr>
            <a:lvl5pPr lvl="4" rtl="0" algn="l">
              <a:spcBef>
                <a:spcPts val="0"/>
              </a:spcBef>
              <a:spcAft>
                <a:spcPts val="0"/>
              </a:spcAft>
              <a:buSzPts val="900"/>
              <a:buChar char="○"/>
              <a:defRPr/>
            </a:lvl5pPr>
            <a:lvl6pPr lvl="5" marL="304800" rtl="0" algn="l">
              <a:spcBef>
                <a:spcPts val="0"/>
              </a:spcBef>
              <a:spcAft>
                <a:spcPts val="0"/>
              </a:spcAft>
              <a:buSzPts val="900"/>
              <a:buChar char="■"/>
              <a:defRPr/>
            </a:lvl6pPr>
            <a:lvl7pPr lvl="6" marL="609600" rtl="0" algn="l">
              <a:spcBef>
                <a:spcPts val="0"/>
              </a:spcBef>
              <a:spcAft>
                <a:spcPts val="0"/>
              </a:spcAft>
              <a:buSzPts val="900"/>
              <a:buChar char="●"/>
              <a:defRPr/>
            </a:lvl7pPr>
            <a:lvl8pPr lvl="7" marL="914400" rtl="0" algn="l">
              <a:spcBef>
                <a:spcPts val="0"/>
              </a:spcBef>
              <a:spcAft>
                <a:spcPts val="0"/>
              </a:spcAft>
              <a:buSzPts val="900"/>
              <a:buChar char="○"/>
              <a:defRPr/>
            </a:lvl8pPr>
            <a:lvl9pPr lvl="8" marL="1219200" rtl="0" algn="l">
              <a:spcBef>
                <a:spcPts val="0"/>
              </a:spcBef>
              <a:spcAft>
                <a:spcPts val="0"/>
              </a:spcAft>
              <a:buSzPts val="900"/>
              <a:buChar char="■"/>
              <a:defRPr/>
            </a:lvl9pPr>
          </a:lstStyle>
          <a:p/>
        </p:txBody>
      </p:sp>
      <p:sp>
        <p:nvSpPr>
          <p:cNvPr id="297" name="Google Shape;297;p50"/>
          <p:cNvSpPr txBox="1"/>
          <p:nvPr>
            <p:ph idx="1" type="body"/>
          </p:nvPr>
        </p:nvSpPr>
        <p:spPr>
          <a:xfrm>
            <a:off x="944510" y="1344071"/>
            <a:ext cx="7741800" cy="3423000"/>
          </a:xfrm>
          <a:prstGeom prst="rect">
            <a:avLst/>
          </a:prstGeom>
          <a:noFill/>
          <a:ln>
            <a:noFill/>
          </a:ln>
        </p:spPr>
        <p:txBody>
          <a:bodyPr anchorCtr="0" anchor="t" bIns="57150" lIns="57150" spcFirstLastPara="1" rIns="57150" wrap="square" tIns="57150"/>
          <a:lstStyle>
            <a:lvl1pPr indent="-228600" lvl="0" marL="457200" rtl="0" algn="l">
              <a:spcBef>
                <a:spcPts val="300"/>
              </a:spcBef>
              <a:spcAft>
                <a:spcPts val="0"/>
              </a:spcAft>
              <a:buClr>
                <a:srgbClr val="010000"/>
              </a:buClr>
              <a:buSzPts val="900"/>
              <a:buFont typeface="Arial"/>
              <a:buNone/>
              <a:defRPr/>
            </a:lvl1pPr>
            <a:lvl2pPr indent="-228600" lvl="1" marL="914400" rtl="0" algn="l">
              <a:spcBef>
                <a:spcPts val="500"/>
              </a:spcBef>
              <a:spcAft>
                <a:spcPts val="0"/>
              </a:spcAft>
              <a:buClr>
                <a:srgbClr val="AEB1C0"/>
              </a:buClr>
              <a:buSzPts val="900"/>
              <a:buFont typeface="Arial"/>
              <a:buNone/>
              <a:defRPr/>
            </a:lvl2pPr>
            <a:lvl3pPr indent="-285750" lvl="2" marL="1371600" rtl="0" algn="l">
              <a:spcBef>
                <a:spcPts val="400"/>
              </a:spcBef>
              <a:spcAft>
                <a:spcPts val="0"/>
              </a:spcAft>
              <a:buClr>
                <a:srgbClr val="AEB1C0"/>
              </a:buClr>
              <a:buSzPts val="900"/>
              <a:buFont typeface="Arial"/>
              <a:buChar char="•"/>
              <a:defRPr/>
            </a:lvl3pPr>
            <a:lvl4pPr indent="-285750" lvl="3" marL="1828800" rtl="0" algn="l">
              <a:spcBef>
                <a:spcPts val="400"/>
              </a:spcBef>
              <a:spcAft>
                <a:spcPts val="0"/>
              </a:spcAft>
              <a:buClr>
                <a:srgbClr val="AEB1C0"/>
              </a:buClr>
              <a:buSzPts val="900"/>
              <a:buFont typeface="Arial"/>
              <a:buChar char="–"/>
              <a:defRPr/>
            </a:lvl4pPr>
            <a:lvl5pPr indent="-285750" lvl="4" marL="2286000" rtl="0" algn="l">
              <a:spcBef>
                <a:spcPts val="400"/>
              </a:spcBef>
              <a:spcAft>
                <a:spcPts val="0"/>
              </a:spcAft>
              <a:buClr>
                <a:schemeClr val="dk1"/>
              </a:buClr>
              <a:buSzPts val="900"/>
              <a:buFont typeface="Arial"/>
              <a:buChar char="»"/>
              <a:defRPr/>
            </a:lvl5pPr>
            <a:lvl6pPr indent="-285750" lvl="5" marL="2743200" rtl="0" algn="l">
              <a:spcBef>
                <a:spcPts val="400"/>
              </a:spcBef>
              <a:spcAft>
                <a:spcPts val="0"/>
              </a:spcAft>
              <a:buClr>
                <a:schemeClr val="dk1"/>
              </a:buClr>
              <a:buSzPts val="900"/>
              <a:buFont typeface="Arial"/>
              <a:buChar char="•"/>
              <a:defRPr/>
            </a:lvl6pPr>
            <a:lvl7pPr indent="-285750" lvl="6" marL="3200400" rtl="0" algn="l">
              <a:spcBef>
                <a:spcPts val="400"/>
              </a:spcBef>
              <a:spcAft>
                <a:spcPts val="0"/>
              </a:spcAft>
              <a:buClr>
                <a:schemeClr val="dk1"/>
              </a:buClr>
              <a:buSzPts val="900"/>
              <a:buFont typeface="Arial"/>
              <a:buChar char="•"/>
              <a:defRPr/>
            </a:lvl7pPr>
            <a:lvl8pPr indent="-285750" lvl="7" marL="3657600" rtl="0" algn="l">
              <a:spcBef>
                <a:spcPts val="400"/>
              </a:spcBef>
              <a:spcAft>
                <a:spcPts val="0"/>
              </a:spcAft>
              <a:buClr>
                <a:schemeClr val="dk1"/>
              </a:buClr>
              <a:buSzPts val="900"/>
              <a:buFont typeface="Arial"/>
              <a:buChar char="•"/>
              <a:defRPr/>
            </a:lvl8pPr>
            <a:lvl9pPr indent="-285750" lvl="8" marL="4114800" rtl="0" algn="l">
              <a:spcBef>
                <a:spcPts val="400"/>
              </a:spcBef>
              <a:spcAft>
                <a:spcPts val="0"/>
              </a:spcAft>
              <a:buClr>
                <a:schemeClr val="dk1"/>
              </a:buClr>
              <a:buSzPts val="900"/>
              <a:buFont typeface="Arial"/>
              <a:buChar char="•"/>
              <a:defRPr/>
            </a:lvl9pPr>
          </a:lstStyle>
          <a:p/>
        </p:txBody>
      </p:sp>
      <p:sp>
        <p:nvSpPr>
          <p:cNvPr id="298" name="Google Shape;298;p50"/>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299" name="Google Shape;299;p50"/>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Arial"/>
                <a:ea typeface="Arial"/>
                <a:cs typeface="Arial"/>
                <a:sym typeface="Arial"/>
              </a:defRPr>
            </a:lvl1pPr>
            <a:lvl2pPr indent="0" lvl="1" marL="0" marR="0" rtl="0" algn="r">
              <a:spcBef>
                <a:spcPts val="0"/>
              </a:spcBef>
              <a:spcAft>
                <a:spcPts val="0"/>
              </a:spcAft>
              <a:buNone/>
              <a:defRPr b="0" i="0" sz="1100" u="none" cap="none" strike="noStrike">
                <a:solidFill>
                  <a:srgbClr val="888888"/>
                </a:solidFill>
                <a:latin typeface="Arial"/>
                <a:ea typeface="Arial"/>
                <a:cs typeface="Arial"/>
                <a:sym typeface="Arial"/>
              </a:defRPr>
            </a:lvl2pPr>
            <a:lvl3pPr indent="0" lvl="2" marL="0" marR="0" rtl="0" algn="r">
              <a:spcBef>
                <a:spcPts val="0"/>
              </a:spcBef>
              <a:spcAft>
                <a:spcPts val="0"/>
              </a:spcAft>
              <a:buNone/>
              <a:defRPr b="0" i="0" sz="1100" u="none" cap="none" strike="noStrike">
                <a:solidFill>
                  <a:srgbClr val="888888"/>
                </a:solidFill>
                <a:latin typeface="Arial"/>
                <a:ea typeface="Arial"/>
                <a:cs typeface="Arial"/>
                <a:sym typeface="Arial"/>
              </a:defRPr>
            </a:lvl3pPr>
            <a:lvl4pPr indent="0" lvl="3" marL="0" marR="0" rtl="0" algn="r">
              <a:spcBef>
                <a:spcPts val="0"/>
              </a:spcBef>
              <a:spcAft>
                <a:spcPts val="0"/>
              </a:spcAft>
              <a:buNone/>
              <a:defRPr b="0" i="0" sz="1100" u="none" cap="none" strike="noStrike">
                <a:solidFill>
                  <a:srgbClr val="888888"/>
                </a:solidFill>
                <a:latin typeface="Arial"/>
                <a:ea typeface="Arial"/>
                <a:cs typeface="Arial"/>
                <a:sym typeface="Arial"/>
              </a:defRPr>
            </a:lvl4pPr>
            <a:lvl5pPr indent="0" lvl="4" marL="0" marR="0" rtl="0" algn="r">
              <a:spcBef>
                <a:spcPts val="0"/>
              </a:spcBef>
              <a:spcAft>
                <a:spcPts val="0"/>
              </a:spcAft>
              <a:buNone/>
              <a:defRPr b="0" i="0" sz="1100" u="none" cap="none" strike="noStrike">
                <a:solidFill>
                  <a:srgbClr val="888888"/>
                </a:solidFill>
                <a:latin typeface="Arial"/>
                <a:ea typeface="Arial"/>
                <a:cs typeface="Arial"/>
                <a:sym typeface="Arial"/>
              </a:defRPr>
            </a:lvl5pPr>
            <a:lvl6pPr indent="0" lvl="5" marL="0" marR="0" rtl="0" algn="r">
              <a:spcBef>
                <a:spcPts val="0"/>
              </a:spcBef>
              <a:spcAft>
                <a:spcPts val="0"/>
              </a:spcAft>
              <a:buNone/>
              <a:defRPr b="0" i="0" sz="1100" u="none" cap="none" strike="noStrike">
                <a:solidFill>
                  <a:srgbClr val="888888"/>
                </a:solidFill>
                <a:latin typeface="Arial"/>
                <a:ea typeface="Arial"/>
                <a:cs typeface="Arial"/>
                <a:sym typeface="Arial"/>
              </a:defRPr>
            </a:lvl6pPr>
            <a:lvl7pPr indent="0" lvl="6" marL="0" marR="0" rtl="0" algn="r">
              <a:spcBef>
                <a:spcPts val="0"/>
              </a:spcBef>
              <a:spcAft>
                <a:spcPts val="0"/>
              </a:spcAft>
              <a:buNone/>
              <a:defRPr b="0" i="0" sz="1100" u="none" cap="none" strike="noStrike">
                <a:solidFill>
                  <a:srgbClr val="888888"/>
                </a:solidFill>
                <a:latin typeface="Arial"/>
                <a:ea typeface="Arial"/>
                <a:cs typeface="Arial"/>
                <a:sym typeface="Arial"/>
              </a:defRPr>
            </a:lvl7pPr>
            <a:lvl8pPr indent="0" lvl="7" marL="0" marR="0" rtl="0" algn="r">
              <a:spcBef>
                <a:spcPts val="0"/>
              </a:spcBef>
              <a:spcAft>
                <a:spcPts val="0"/>
              </a:spcAft>
              <a:buNone/>
              <a:defRPr b="0" i="0" sz="1100" u="none" cap="none" strike="noStrike">
                <a:solidFill>
                  <a:srgbClr val="888888"/>
                </a:solidFill>
                <a:latin typeface="Arial"/>
                <a:ea typeface="Arial"/>
                <a:cs typeface="Arial"/>
                <a:sym typeface="Arial"/>
              </a:defRPr>
            </a:lvl8pPr>
            <a:lvl9pPr indent="0" lvl="8" marL="0" marR="0" rtl="0" algn="r">
              <a:spcBef>
                <a:spcPts val="0"/>
              </a:spcBef>
              <a:spcAft>
                <a:spcPts val="0"/>
              </a:spcAft>
              <a:buNone/>
              <a:defRPr b="0" i="0" sz="11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00" name="Shape 300"/>
        <p:cNvGrpSpPr/>
        <p:nvPr/>
      </p:nvGrpSpPr>
      <p:grpSpPr>
        <a:xfrm>
          <a:off x="0" y="0"/>
          <a:ext cx="0" cy="0"/>
          <a:chOff x="0" y="0"/>
          <a:chExt cx="0" cy="0"/>
        </a:xfrm>
      </p:grpSpPr>
      <p:sp>
        <p:nvSpPr>
          <p:cNvPr id="301" name="Google Shape;301;p51"/>
          <p:cNvSpPr txBox="1"/>
          <p:nvPr>
            <p:ph type="title"/>
          </p:nvPr>
        </p:nvSpPr>
        <p:spPr>
          <a:xfrm>
            <a:off x="944510" y="205596"/>
            <a:ext cx="7741800" cy="864600"/>
          </a:xfrm>
          <a:prstGeom prst="rect">
            <a:avLst/>
          </a:prstGeom>
          <a:noFill/>
          <a:ln>
            <a:noFill/>
          </a:ln>
        </p:spPr>
        <p:txBody>
          <a:bodyPr anchorCtr="0" anchor="ctr" bIns="57150" lIns="57150" spcFirstLastPara="1" rIns="57150" wrap="square" tIns="57150"/>
          <a:lstStyle>
            <a:lvl1pPr lvl="0" rtl="0" algn="l">
              <a:spcBef>
                <a:spcPts val="0"/>
              </a:spcBef>
              <a:spcAft>
                <a:spcPts val="0"/>
              </a:spcAft>
              <a:buSzPts val="900"/>
              <a:buChar char="●"/>
              <a:defRPr/>
            </a:lvl1pPr>
            <a:lvl2pPr lvl="1" rtl="0" algn="l">
              <a:spcBef>
                <a:spcPts val="0"/>
              </a:spcBef>
              <a:spcAft>
                <a:spcPts val="0"/>
              </a:spcAft>
              <a:buSzPts val="900"/>
              <a:buChar char="○"/>
              <a:defRPr/>
            </a:lvl2pPr>
            <a:lvl3pPr lvl="2" rtl="0" algn="l">
              <a:spcBef>
                <a:spcPts val="0"/>
              </a:spcBef>
              <a:spcAft>
                <a:spcPts val="0"/>
              </a:spcAft>
              <a:buSzPts val="900"/>
              <a:buChar char="■"/>
              <a:defRPr/>
            </a:lvl3pPr>
            <a:lvl4pPr lvl="3" rtl="0" algn="l">
              <a:spcBef>
                <a:spcPts val="0"/>
              </a:spcBef>
              <a:spcAft>
                <a:spcPts val="0"/>
              </a:spcAft>
              <a:buSzPts val="900"/>
              <a:buChar char="●"/>
              <a:defRPr/>
            </a:lvl4pPr>
            <a:lvl5pPr lvl="4" rtl="0" algn="l">
              <a:spcBef>
                <a:spcPts val="0"/>
              </a:spcBef>
              <a:spcAft>
                <a:spcPts val="0"/>
              </a:spcAft>
              <a:buSzPts val="900"/>
              <a:buChar char="○"/>
              <a:defRPr/>
            </a:lvl5pPr>
            <a:lvl6pPr lvl="5" marL="304800" rtl="0" algn="l">
              <a:spcBef>
                <a:spcPts val="0"/>
              </a:spcBef>
              <a:spcAft>
                <a:spcPts val="0"/>
              </a:spcAft>
              <a:buSzPts val="900"/>
              <a:buChar char="■"/>
              <a:defRPr/>
            </a:lvl6pPr>
            <a:lvl7pPr lvl="6" marL="609600" rtl="0" algn="l">
              <a:spcBef>
                <a:spcPts val="0"/>
              </a:spcBef>
              <a:spcAft>
                <a:spcPts val="0"/>
              </a:spcAft>
              <a:buSzPts val="900"/>
              <a:buChar char="●"/>
              <a:defRPr/>
            </a:lvl7pPr>
            <a:lvl8pPr lvl="7" marL="914400" rtl="0" algn="l">
              <a:spcBef>
                <a:spcPts val="0"/>
              </a:spcBef>
              <a:spcAft>
                <a:spcPts val="0"/>
              </a:spcAft>
              <a:buSzPts val="900"/>
              <a:buChar char="○"/>
              <a:defRPr/>
            </a:lvl8pPr>
            <a:lvl9pPr lvl="8" marL="1219200" rtl="0" algn="l">
              <a:spcBef>
                <a:spcPts val="0"/>
              </a:spcBef>
              <a:spcAft>
                <a:spcPts val="0"/>
              </a:spcAft>
              <a:buSzPts val="900"/>
              <a:buChar char="■"/>
              <a:defRPr/>
            </a:lvl9pPr>
          </a:lstStyle>
          <a:p/>
        </p:txBody>
      </p:sp>
      <p:sp>
        <p:nvSpPr>
          <p:cNvPr id="302" name="Google Shape;302;p51"/>
          <p:cNvSpPr txBox="1"/>
          <p:nvPr>
            <p:ph idx="1" type="body"/>
          </p:nvPr>
        </p:nvSpPr>
        <p:spPr>
          <a:xfrm>
            <a:off x="944510" y="1344071"/>
            <a:ext cx="7741800" cy="34230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None/>
              <a:defRPr/>
            </a:lvl1pPr>
            <a:lvl2pPr indent="-228600" lvl="1" marL="914400" rtl="0">
              <a:spcBef>
                <a:spcPts val="500"/>
              </a:spcBef>
              <a:spcAft>
                <a:spcPts val="0"/>
              </a:spcAft>
              <a:buSzPts val="900"/>
              <a:buNone/>
              <a:defRPr/>
            </a:lvl2pPr>
            <a:lvl3pPr indent="-285750" lvl="2" marL="1371600" rtl="0">
              <a:spcBef>
                <a:spcPts val="400"/>
              </a:spcBef>
              <a:spcAft>
                <a:spcPts val="0"/>
              </a:spcAft>
              <a:buSzPts val="900"/>
              <a:buChar char="•"/>
              <a:defRPr/>
            </a:lvl3pPr>
            <a:lvl4pPr indent="-285750" lvl="3" marL="1828800" rtl="0">
              <a:spcBef>
                <a:spcPts val="400"/>
              </a:spcBef>
              <a:spcAft>
                <a:spcPts val="0"/>
              </a:spcAft>
              <a:buSzPts val="900"/>
              <a:buChar char="–"/>
              <a:defRPr/>
            </a:lvl4pPr>
            <a:lvl5pPr indent="-285750" lvl="4" marL="2286000" rtl="0">
              <a:spcBef>
                <a:spcPts val="400"/>
              </a:spcBef>
              <a:spcAft>
                <a:spcPts val="0"/>
              </a:spcAft>
              <a:buSzPts val="900"/>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303" name="Google Shape;303;p51"/>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304" name="Google Shape;304;p51"/>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305" name="Google Shape;305;p51"/>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06" name="Shape 306"/>
        <p:cNvGrpSpPr/>
        <p:nvPr/>
      </p:nvGrpSpPr>
      <p:grpSpPr>
        <a:xfrm>
          <a:off x="0" y="0"/>
          <a:ext cx="0" cy="0"/>
          <a:chOff x="0" y="0"/>
          <a:chExt cx="0" cy="0"/>
        </a:xfrm>
      </p:grpSpPr>
      <p:sp>
        <p:nvSpPr>
          <p:cNvPr id="307" name="Google Shape;307;p52"/>
          <p:cNvSpPr txBox="1"/>
          <p:nvPr>
            <p:ph type="title"/>
          </p:nvPr>
        </p:nvSpPr>
        <p:spPr>
          <a:xfrm>
            <a:off x="944510" y="205596"/>
            <a:ext cx="7741800" cy="864600"/>
          </a:xfrm>
          <a:prstGeom prst="rect">
            <a:avLst/>
          </a:prstGeom>
          <a:noFill/>
          <a:ln>
            <a:noFill/>
          </a:ln>
        </p:spPr>
        <p:txBody>
          <a:bodyPr anchorCtr="0" anchor="ctr" bIns="57150" lIns="57150" spcFirstLastPara="1" rIns="57150" wrap="square" tIns="57150"/>
          <a:lstStyle>
            <a:lvl1pPr lvl="0" rtl="0" algn="l">
              <a:spcBef>
                <a:spcPts val="0"/>
              </a:spcBef>
              <a:spcAft>
                <a:spcPts val="0"/>
              </a:spcAft>
              <a:buSzPts val="900"/>
              <a:buChar char="●"/>
              <a:defRPr/>
            </a:lvl1pPr>
            <a:lvl2pPr lvl="1" rtl="0" algn="l">
              <a:spcBef>
                <a:spcPts val="0"/>
              </a:spcBef>
              <a:spcAft>
                <a:spcPts val="0"/>
              </a:spcAft>
              <a:buSzPts val="900"/>
              <a:buChar char="○"/>
              <a:defRPr/>
            </a:lvl2pPr>
            <a:lvl3pPr lvl="2" rtl="0" algn="l">
              <a:spcBef>
                <a:spcPts val="0"/>
              </a:spcBef>
              <a:spcAft>
                <a:spcPts val="0"/>
              </a:spcAft>
              <a:buSzPts val="900"/>
              <a:buChar char="■"/>
              <a:defRPr/>
            </a:lvl3pPr>
            <a:lvl4pPr lvl="3" rtl="0" algn="l">
              <a:spcBef>
                <a:spcPts val="0"/>
              </a:spcBef>
              <a:spcAft>
                <a:spcPts val="0"/>
              </a:spcAft>
              <a:buSzPts val="900"/>
              <a:buChar char="●"/>
              <a:defRPr/>
            </a:lvl4pPr>
            <a:lvl5pPr lvl="4" rtl="0" algn="l">
              <a:spcBef>
                <a:spcPts val="0"/>
              </a:spcBef>
              <a:spcAft>
                <a:spcPts val="0"/>
              </a:spcAft>
              <a:buSzPts val="900"/>
              <a:buChar char="○"/>
              <a:defRPr/>
            </a:lvl5pPr>
            <a:lvl6pPr lvl="5" marL="304800" rtl="0" algn="l">
              <a:spcBef>
                <a:spcPts val="0"/>
              </a:spcBef>
              <a:spcAft>
                <a:spcPts val="0"/>
              </a:spcAft>
              <a:buSzPts val="900"/>
              <a:buChar char="■"/>
              <a:defRPr/>
            </a:lvl6pPr>
            <a:lvl7pPr lvl="6" marL="609600" rtl="0" algn="l">
              <a:spcBef>
                <a:spcPts val="0"/>
              </a:spcBef>
              <a:spcAft>
                <a:spcPts val="0"/>
              </a:spcAft>
              <a:buSzPts val="900"/>
              <a:buChar char="●"/>
              <a:defRPr/>
            </a:lvl7pPr>
            <a:lvl8pPr lvl="7" marL="914400" rtl="0" algn="l">
              <a:spcBef>
                <a:spcPts val="0"/>
              </a:spcBef>
              <a:spcAft>
                <a:spcPts val="0"/>
              </a:spcAft>
              <a:buSzPts val="900"/>
              <a:buChar char="○"/>
              <a:defRPr/>
            </a:lvl8pPr>
            <a:lvl9pPr lvl="8" marL="1219200" rtl="0" algn="l">
              <a:spcBef>
                <a:spcPts val="0"/>
              </a:spcBef>
              <a:spcAft>
                <a:spcPts val="0"/>
              </a:spcAft>
              <a:buSzPts val="900"/>
              <a:buChar char="■"/>
              <a:defRPr/>
            </a:lvl9pPr>
          </a:lstStyle>
          <a:p/>
        </p:txBody>
      </p:sp>
      <p:sp>
        <p:nvSpPr>
          <p:cNvPr id="308" name="Google Shape;308;p52"/>
          <p:cNvSpPr txBox="1"/>
          <p:nvPr>
            <p:ph idx="1" type="body"/>
          </p:nvPr>
        </p:nvSpPr>
        <p:spPr>
          <a:xfrm>
            <a:off x="609600" y="1599016"/>
            <a:ext cx="5403900" cy="45207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None/>
              <a:defRPr/>
            </a:lvl1pPr>
            <a:lvl2pPr indent="-228600" lvl="1" marL="914400" rtl="0">
              <a:spcBef>
                <a:spcPts val="500"/>
              </a:spcBef>
              <a:spcAft>
                <a:spcPts val="0"/>
              </a:spcAft>
              <a:buSzPts val="900"/>
              <a:buNone/>
              <a:defRPr/>
            </a:lvl2pPr>
            <a:lvl3pPr indent="-285750" lvl="2" marL="1371600" rtl="0">
              <a:spcBef>
                <a:spcPts val="400"/>
              </a:spcBef>
              <a:spcAft>
                <a:spcPts val="0"/>
              </a:spcAft>
              <a:buClr>
                <a:srgbClr val="3D4A4E"/>
              </a:buClr>
              <a:buSzPts val="900"/>
              <a:buFont typeface="Noto Symbol"/>
              <a:buChar char="▪"/>
              <a:defRPr/>
            </a:lvl3pPr>
            <a:lvl4pPr indent="-285750" lvl="3" marL="1828800" rtl="0">
              <a:spcBef>
                <a:spcPts val="400"/>
              </a:spcBef>
              <a:spcAft>
                <a:spcPts val="0"/>
              </a:spcAft>
              <a:buClr>
                <a:srgbClr val="3D4A4E"/>
              </a:buClr>
              <a:buSzPts val="900"/>
              <a:buFont typeface="Noto Symbol"/>
              <a:buChar char="▪"/>
              <a:defRPr/>
            </a:lvl4pPr>
            <a:lvl5pPr indent="-285750" lvl="4" marL="2286000" rtl="0">
              <a:spcBef>
                <a:spcPts val="400"/>
              </a:spcBef>
              <a:spcAft>
                <a:spcPts val="0"/>
              </a:spcAft>
              <a:buClr>
                <a:srgbClr val="3D4A4E"/>
              </a:buClr>
              <a:buSzPts val="900"/>
              <a:buFont typeface="Noto Symbol"/>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309" name="Google Shape;309;p52"/>
          <p:cNvSpPr txBox="1"/>
          <p:nvPr>
            <p:ph idx="2" type="body"/>
          </p:nvPr>
        </p:nvSpPr>
        <p:spPr>
          <a:xfrm>
            <a:off x="6165850" y="1599016"/>
            <a:ext cx="5403900" cy="45207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None/>
              <a:defRPr/>
            </a:lvl1pPr>
            <a:lvl2pPr indent="-228600" lvl="1" marL="914400" rtl="0">
              <a:spcBef>
                <a:spcPts val="500"/>
              </a:spcBef>
              <a:spcAft>
                <a:spcPts val="0"/>
              </a:spcAft>
              <a:buSzPts val="900"/>
              <a:buNone/>
              <a:defRPr/>
            </a:lvl2pPr>
            <a:lvl3pPr indent="-285750" lvl="2" marL="1371600" rtl="0">
              <a:spcBef>
                <a:spcPts val="400"/>
              </a:spcBef>
              <a:spcAft>
                <a:spcPts val="0"/>
              </a:spcAft>
              <a:buSzPts val="900"/>
              <a:buChar char="•"/>
              <a:defRPr/>
            </a:lvl3pPr>
            <a:lvl4pPr indent="-285750" lvl="3" marL="1828800" rtl="0">
              <a:spcBef>
                <a:spcPts val="400"/>
              </a:spcBef>
              <a:spcAft>
                <a:spcPts val="0"/>
              </a:spcAft>
              <a:buSzPts val="900"/>
              <a:buChar char="–"/>
              <a:defRPr/>
            </a:lvl4pPr>
            <a:lvl5pPr indent="-285750" lvl="4" marL="2286000" rtl="0">
              <a:spcBef>
                <a:spcPts val="400"/>
              </a:spcBef>
              <a:spcAft>
                <a:spcPts val="0"/>
              </a:spcAft>
              <a:buSzPts val="900"/>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310" name="Google Shape;310;p52"/>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311" name="Google Shape;311;p52"/>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312" name="Google Shape;312;p52"/>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313" name="Shape 313"/>
        <p:cNvGrpSpPr/>
        <p:nvPr/>
      </p:nvGrpSpPr>
      <p:grpSpPr>
        <a:xfrm>
          <a:off x="0" y="0"/>
          <a:ext cx="0" cy="0"/>
          <a:chOff x="0" y="0"/>
          <a:chExt cx="0" cy="0"/>
        </a:xfrm>
      </p:grpSpPr>
      <p:sp>
        <p:nvSpPr>
          <p:cNvPr id="314" name="Google Shape;314;p53"/>
          <p:cNvSpPr txBox="1"/>
          <p:nvPr>
            <p:ph type="title"/>
          </p:nvPr>
        </p:nvSpPr>
        <p:spPr>
          <a:xfrm>
            <a:off x="944510" y="205596"/>
            <a:ext cx="7741800" cy="864600"/>
          </a:xfrm>
          <a:prstGeom prst="rect">
            <a:avLst/>
          </a:prstGeom>
          <a:noFill/>
          <a:ln>
            <a:noFill/>
          </a:ln>
        </p:spPr>
        <p:txBody>
          <a:bodyPr anchorCtr="0" anchor="ctr" bIns="57150" lIns="57150" spcFirstLastPara="1" rIns="57150" wrap="square" tIns="57150"/>
          <a:lstStyle>
            <a:lvl1pPr lvl="0" rtl="0" algn="l">
              <a:spcBef>
                <a:spcPts val="0"/>
              </a:spcBef>
              <a:spcAft>
                <a:spcPts val="0"/>
              </a:spcAft>
              <a:buSzPts val="900"/>
              <a:buChar char="●"/>
              <a:defRPr/>
            </a:lvl1pPr>
            <a:lvl2pPr lvl="1" rtl="0" algn="l">
              <a:spcBef>
                <a:spcPts val="0"/>
              </a:spcBef>
              <a:spcAft>
                <a:spcPts val="0"/>
              </a:spcAft>
              <a:buSzPts val="900"/>
              <a:buChar char="○"/>
              <a:defRPr/>
            </a:lvl2pPr>
            <a:lvl3pPr lvl="2" rtl="0" algn="l">
              <a:spcBef>
                <a:spcPts val="0"/>
              </a:spcBef>
              <a:spcAft>
                <a:spcPts val="0"/>
              </a:spcAft>
              <a:buSzPts val="900"/>
              <a:buChar char="■"/>
              <a:defRPr/>
            </a:lvl3pPr>
            <a:lvl4pPr lvl="3" rtl="0" algn="l">
              <a:spcBef>
                <a:spcPts val="0"/>
              </a:spcBef>
              <a:spcAft>
                <a:spcPts val="0"/>
              </a:spcAft>
              <a:buSzPts val="900"/>
              <a:buChar char="●"/>
              <a:defRPr/>
            </a:lvl4pPr>
            <a:lvl5pPr lvl="4" rtl="0" algn="l">
              <a:spcBef>
                <a:spcPts val="0"/>
              </a:spcBef>
              <a:spcAft>
                <a:spcPts val="0"/>
              </a:spcAft>
              <a:buSzPts val="900"/>
              <a:buChar char="○"/>
              <a:defRPr/>
            </a:lvl5pPr>
            <a:lvl6pPr lvl="5" marL="304800" rtl="0" algn="l">
              <a:spcBef>
                <a:spcPts val="0"/>
              </a:spcBef>
              <a:spcAft>
                <a:spcPts val="0"/>
              </a:spcAft>
              <a:buSzPts val="900"/>
              <a:buChar char="■"/>
              <a:defRPr/>
            </a:lvl6pPr>
            <a:lvl7pPr lvl="6" marL="609600" rtl="0" algn="l">
              <a:spcBef>
                <a:spcPts val="0"/>
              </a:spcBef>
              <a:spcAft>
                <a:spcPts val="0"/>
              </a:spcAft>
              <a:buSzPts val="900"/>
              <a:buChar char="●"/>
              <a:defRPr/>
            </a:lvl7pPr>
            <a:lvl8pPr lvl="7" marL="914400" rtl="0" algn="l">
              <a:spcBef>
                <a:spcPts val="0"/>
              </a:spcBef>
              <a:spcAft>
                <a:spcPts val="0"/>
              </a:spcAft>
              <a:buSzPts val="900"/>
              <a:buChar char="○"/>
              <a:defRPr/>
            </a:lvl8pPr>
            <a:lvl9pPr lvl="8" marL="1219200" rtl="0" algn="l">
              <a:spcBef>
                <a:spcPts val="0"/>
              </a:spcBef>
              <a:spcAft>
                <a:spcPts val="0"/>
              </a:spcAft>
              <a:buSzPts val="900"/>
              <a:buChar char="■"/>
              <a:defRPr/>
            </a:lvl9pPr>
          </a:lstStyle>
          <a:p/>
        </p:txBody>
      </p:sp>
      <p:sp>
        <p:nvSpPr>
          <p:cNvPr id="315" name="Google Shape;315;p53"/>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316" name="Google Shape;316;p53"/>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317" name="Google Shape;317;p53"/>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18" name="Shape 318"/>
        <p:cNvGrpSpPr/>
        <p:nvPr/>
      </p:nvGrpSpPr>
      <p:grpSpPr>
        <a:xfrm>
          <a:off x="0" y="0"/>
          <a:ext cx="0" cy="0"/>
          <a:chOff x="0" y="0"/>
          <a:chExt cx="0" cy="0"/>
        </a:xfrm>
      </p:grpSpPr>
      <p:sp>
        <p:nvSpPr>
          <p:cNvPr id="319" name="Google Shape;319;p54"/>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320" name="Google Shape;320;p54"/>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321" name="Google Shape;321;p54"/>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22" name="Shape 322"/>
        <p:cNvGrpSpPr/>
        <p:nvPr/>
      </p:nvGrpSpPr>
      <p:grpSpPr>
        <a:xfrm>
          <a:off x="0" y="0"/>
          <a:ext cx="0" cy="0"/>
          <a:chOff x="0" y="0"/>
          <a:chExt cx="0" cy="0"/>
        </a:xfrm>
      </p:grpSpPr>
      <p:sp>
        <p:nvSpPr>
          <p:cNvPr id="323" name="Google Shape;323;p55"/>
          <p:cNvSpPr txBox="1"/>
          <p:nvPr>
            <p:ph type="title"/>
          </p:nvPr>
        </p:nvSpPr>
        <p:spPr>
          <a:xfrm>
            <a:off x="457204" y="204788"/>
            <a:ext cx="3008400" cy="871500"/>
          </a:xfrm>
          <a:prstGeom prst="rect">
            <a:avLst/>
          </a:prstGeom>
          <a:noFill/>
          <a:ln>
            <a:noFill/>
          </a:ln>
        </p:spPr>
        <p:txBody>
          <a:bodyPr anchorCtr="0" anchor="b" bIns="57150" lIns="57150" spcFirstLastPara="1" rIns="57150" wrap="square" tIns="57150"/>
          <a:lstStyle>
            <a:lvl1pPr lvl="0" rtl="0" algn="l">
              <a:spcBef>
                <a:spcPts val="0"/>
              </a:spcBef>
              <a:spcAft>
                <a:spcPts val="0"/>
              </a:spcAft>
              <a:buSzPts val="900"/>
              <a:buChar char="●"/>
              <a:defRPr/>
            </a:lvl1pPr>
            <a:lvl2pPr lvl="1" rtl="0">
              <a:spcBef>
                <a:spcPts val="0"/>
              </a:spcBef>
              <a:spcAft>
                <a:spcPts val="0"/>
              </a:spcAft>
              <a:buSzPts val="900"/>
              <a:buChar char="○"/>
              <a:defRPr/>
            </a:lvl2pPr>
            <a:lvl3pPr lvl="2" rtl="0">
              <a:spcBef>
                <a:spcPts val="0"/>
              </a:spcBef>
              <a:spcAft>
                <a:spcPts val="0"/>
              </a:spcAft>
              <a:buSzPts val="900"/>
              <a:buChar char="■"/>
              <a:defRPr/>
            </a:lvl3pPr>
            <a:lvl4pPr lvl="3" rtl="0">
              <a:spcBef>
                <a:spcPts val="0"/>
              </a:spcBef>
              <a:spcAft>
                <a:spcPts val="0"/>
              </a:spcAft>
              <a:buSzPts val="900"/>
              <a:buChar char="●"/>
              <a:defRPr/>
            </a:lvl4pPr>
            <a:lvl5pPr lvl="4" rtl="0">
              <a:spcBef>
                <a:spcPts val="0"/>
              </a:spcBef>
              <a:spcAft>
                <a:spcPts val="0"/>
              </a:spcAft>
              <a:buSzPts val="900"/>
              <a:buChar char="○"/>
              <a:defRPr/>
            </a:lvl5pPr>
            <a:lvl6pPr lvl="5" rtl="0">
              <a:spcBef>
                <a:spcPts val="0"/>
              </a:spcBef>
              <a:spcAft>
                <a:spcPts val="0"/>
              </a:spcAft>
              <a:buSzPts val="900"/>
              <a:buChar char="■"/>
              <a:defRPr/>
            </a:lvl6pPr>
            <a:lvl7pPr lvl="6" rtl="0">
              <a:spcBef>
                <a:spcPts val="0"/>
              </a:spcBef>
              <a:spcAft>
                <a:spcPts val="0"/>
              </a:spcAft>
              <a:buSzPts val="900"/>
              <a:buChar char="●"/>
              <a:defRPr/>
            </a:lvl7pPr>
            <a:lvl8pPr lvl="7" rtl="0">
              <a:spcBef>
                <a:spcPts val="0"/>
              </a:spcBef>
              <a:spcAft>
                <a:spcPts val="0"/>
              </a:spcAft>
              <a:buSzPts val="900"/>
              <a:buChar char="○"/>
              <a:defRPr/>
            </a:lvl8pPr>
            <a:lvl9pPr lvl="8" rtl="0">
              <a:spcBef>
                <a:spcPts val="0"/>
              </a:spcBef>
              <a:spcAft>
                <a:spcPts val="0"/>
              </a:spcAft>
              <a:buSzPts val="900"/>
              <a:buChar char="■"/>
              <a:defRPr/>
            </a:lvl9pPr>
          </a:lstStyle>
          <a:p/>
        </p:txBody>
      </p:sp>
      <p:sp>
        <p:nvSpPr>
          <p:cNvPr id="324" name="Google Shape;324;p55"/>
          <p:cNvSpPr txBox="1"/>
          <p:nvPr>
            <p:ph idx="1" type="body"/>
          </p:nvPr>
        </p:nvSpPr>
        <p:spPr>
          <a:xfrm>
            <a:off x="3575050" y="204789"/>
            <a:ext cx="5111700" cy="43899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None/>
              <a:defRPr/>
            </a:lvl1pPr>
            <a:lvl2pPr indent="-228600" lvl="1" marL="914400" rtl="0">
              <a:spcBef>
                <a:spcPts val="500"/>
              </a:spcBef>
              <a:spcAft>
                <a:spcPts val="0"/>
              </a:spcAft>
              <a:buSzPts val="900"/>
              <a:buNone/>
              <a:defRPr/>
            </a:lvl2pPr>
            <a:lvl3pPr indent="-285750" lvl="2" marL="1371600" rtl="0">
              <a:spcBef>
                <a:spcPts val="400"/>
              </a:spcBef>
              <a:spcAft>
                <a:spcPts val="0"/>
              </a:spcAft>
              <a:buClr>
                <a:srgbClr val="3D4A4E"/>
              </a:buClr>
              <a:buSzPts val="900"/>
              <a:buFont typeface="Noto Symbol"/>
              <a:buChar char="▪"/>
              <a:defRPr/>
            </a:lvl3pPr>
            <a:lvl4pPr indent="-285750" lvl="3" marL="1828800" rtl="0">
              <a:spcBef>
                <a:spcPts val="400"/>
              </a:spcBef>
              <a:spcAft>
                <a:spcPts val="0"/>
              </a:spcAft>
              <a:buClr>
                <a:srgbClr val="3D4A4E"/>
              </a:buClr>
              <a:buSzPts val="900"/>
              <a:buFont typeface="Noto Symbol"/>
              <a:buChar char="▪"/>
              <a:defRPr/>
            </a:lvl4pPr>
            <a:lvl5pPr indent="-285750" lvl="4" marL="2286000" rtl="0">
              <a:spcBef>
                <a:spcPts val="400"/>
              </a:spcBef>
              <a:spcAft>
                <a:spcPts val="0"/>
              </a:spcAft>
              <a:buClr>
                <a:srgbClr val="3D4A4E"/>
              </a:buClr>
              <a:buSzPts val="900"/>
              <a:buFont typeface="Noto Symbol"/>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325" name="Google Shape;325;p55"/>
          <p:cNvSpPr txBox="1"/>
          <p:nvPr>
            <p:ph idx="2" type="body"/>
          </p:nvPr>
        </p:nvSpPr>
        <p:spPr>
          <a:xfrm>
            <a:off x="457204" y="1076328"/>
            <a:ext cx="3008400" cy="35184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Font typeface="Calibri"/>
              <a:buNone/>
              <a:defRPr/>
            </a:lvl1pPr>
            <a:lvl2pPr indent="-228600" lvl="1" marL="914400" rtl="0">
              <a:spcBef>
                <a:spcPts val="500"/>
              </a:spcBef>
              <a:spcAft>
                <a:spcPts val="0"/>
              </a:spcAft>
              <a:buSzPts val="900"/>
              <a:buFont typeface="Helvetica Neue"/>
              <a:buNone/>
              <a:defRPr/>
            </a:lvl2pPr>
            <a:lvl3pPr indent="-228600" lvl="2" marL="1371600" rtl="0">
              <a:spcBef>
                <a:spcPts val="400"/>
              </a:spcBef>
              <a:spcAft>
                <a:spcPts val="0"/>
              </a:spcAft>
              <a:buSzPts val="900"/>
              <a:buFont typeface="Calibri"/>
              <a:buNone/>
              <a:defRPr/>
            </a:lvl3pPr>
            <a:lvl4pPr indent="-228600" lvl="3" marL="1828800" rtl="0">
              <a:spcBef>
                <a:spcPts val="400"/>
              </a:spcBef>
              <a:spcAft>
                <a:spcPts val="0"/>
              </a:spcAft>
              <a:buSzPts val="900"/>
              <a:buFont typeface="Calibri"/>
              <a:buNone/>
              <a:defRPr/>
            </a:lvl4pPr>
            <a:lvl5pPr indent="-228600" lvl="4" marL="2286000" rtl="0">
              <a:spcBef>
                <a:spcPts val="400"/>
              </a:spcBef>
              <a:spcAft>
                <a:spcPts val="0"/>
              </a:spcAft>
              <a:buSzPts val="900"/>
              <a:buFont typeface="Calibri"/>
              <a:buNone/>
              <a:defRPr/>
            </a:lvl5pPr>
            <a:lvl6pPr indent="-228600" lvl="5" marL="2743200" rtl="0">
              <a:spcBef>
                <a:spcPts val="400"/>
              </a:spcBef>
              <a:spcAft>
                <a:spcPts val="0"/>
              </a:spcAft>
              <a:buSzPts val="900"/>
              <a:buFont typeface="Calibri"/>
              <a:buNone/>
              <a:defRPr/>
            </a:lvl6pPr>
            <a:lvl7pPr indent="-228600" lvl="6" marL="3200400" rtl="0">
              <a:spcBef>
                <a:spcPts val="400"/>
              </a:spcBef>
              <a:spcAft>
                <a:spcPts val="0"/>
              </a:spcAft>
              <a:buSzPts val="900"/>
              <a:buFont typeface="Calibri"/>
              <a:buNone/>
              <a:defRPr/>
            </a:lvl7pPr>
            <a:lvl8pPr indent="-228600" lvl="7" marL="3657600" rtl="0">
              <a:spcBef>
                <a:spcPts val="400"/>
              </a:spcBef>
              <a:spcAft>
                <a:spcPts val="0"/>
              </a:spcAft>
              <a:buSzPts val="900"/>
              <a:buFont typeface="Calibri"/>
              <a:buNone/>
              <a:defRPr/>
            </a:lvl8pPr>
            <a:lvl9pPr indent="-228600" lvl="8" marL="4114800" rtl="0">
              <a:spcBef>
                <a:spcPts val="400"/>
              </a:spcBef>
              <a:spcAft>
                <a:spcPts val="0"/>
              </a:spcAft>
              <a:buSzPts val="900"/>
              <a:buFont typeface="Calibri"/>
              <a:buNone/>
              <a:defRPr/>
            </a:lvl9pPr>
          </a:lstStyle>
          <a:p/>
        </p:txBody>
      </p:sp>
      <p:sp>
        <p:nvSpPr>
          <p:cNvPr id="326" name="Google Shape;326;p55"/>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327" name="Google Shape;327;p55"/>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328" name="Google Shape;328;p55"/>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29" name="Shape 329"/>
        <p:cNvGrpSpPr/>
        <p:nvPr/>
      </p:nvGrpSpPr>
      <p:grpSpPr>
        <a:xfrm>
          <a:off x="0" y="0"/>
          <a:ext cx="0" cy="0"/>
          <a:chOff x="0" y="0"/>
          <a:chExt cx="0" cy="0"/>
        </a:xfrm>
      </p:grpSpPr>
      <p:sp>
        <p:nvSpPr>
          <p:cNvPr id="330" name="Google Shape;330;p56"/>
          <p:cNvSpPr txBox="1"/>
          <p:nvPr>
            <p:ph type="title"/>
          </p:nvPr>
        </p:nvSpPr>
        <p:spPr>
          <a:xfrm>
            <a:off x="1792288" y="3600452"/>
            <a:ext cx="5486400" cy="425100"/>
          </a:xfrm>
          <a:prstGeom prst="rect">
            <a:avLst/>
          </a:prstGeom>
          <a:noFill/>
          <a:ln>
            <a:noFill/>
          </a:ln>
        </p:spPr>
        <p:txBody>
          <a:bodyPr anchorCtr="0" anchor="b" bIns="57150" lIns="57150" spcFirstLastPara="1" rIns="57150" wrap="square" tIns="57150"/>
          <a:lstStyle>
            <a:lvl1pPr lvl="0" rtl="0" algn="l">
              <a:spcBef>
                <a:spcPts val="0"/>
              </a:spcBef>
              <a:spcAft>
                <a:spcPts val="0"/>
              </a:spcAft>
              <a:buSzPts val="900"/>
              <a:buChar char="●"/>
              <a:defRPr/>
            </a:lvl1pPr>
            <a:lvl2pPr lvl="1" rtl="0">
              <a:spcBef>
                <a:spcPts val="0"/>
              </a:spcBef>
              <a:spcAft>
                <a:spcPts val="0"/>
              </a:spcAft>
              <a:buSzPts val="900"/>
              <a:buChar char="○"/>
              <a:defRPr/>
            </a:lvl2pPr>
            <a:lvl3pPr lvl="2" rtl="0">
              <a:spcBef>
                <a:spcPts val="0"/>
              </a:spcBef>
              <a:spcAft>
                <a:spcPts val="0"/>
              </a:spcAft>
              <a:buSzPts val="900"/>
              <a:buChar char="■"/>
              <a:defRPr/>
            </a:lvl3pPr>
            <a:lvl4pPr lvl="3" rtl="0">
              <a:spcBef>
                <a:spcPts val="0"/>
              </a:spcBef>
              <a:spcAft>
                <a:spcPts val="0"/>
              </a:spcAft>
              <a:buSzPts val="900"/>
              <a:buChar char="●"/>
              <a:defRPr/>
            </a:lvl4pPr>
            <a:lvl5pPr lvl="4" rtl="0">
              <a:spcBef>
                <a:spcPts val="0"/>
              </a:spcBef>
              <a:spcAft>
                <a:spcPts val="0"/>
              </a:spcAft>
              <a:buSzPts val="900"/>
              <a:buChar char="○"/>
              <a:defRPr/>
            </a:lvl5pPr>
            <a:lvl6pPr lvl="5" rtl="0">
              <a:spcBef>
                <a:spcPts val="0"/>
              </a:spcBef>
              <a:spcAft>
                <a:spcPts val="0"/>
              </a:spcAft>
              <a:buSzPts val="900"/>
              <a:buChar char="■"/>
              <a:defRPr/>
            </a:lvl6pPr>
            <a:lvl7pPr lvl="6" rtl="0">
              <a:spcBef>
                <a:spcPts val="0"/>
              </a:spcBef>
              <a:spcAft>
                <a:spcPts val="0"/>
              </a:spcAft>
              <a:buSzPts val="900"/>
              <a:buChar char="●"/>
              <a:defRPr/>
            </a:lvl7pPr>
            <a:lvl8pPr lvl="7" rtl="0">
              <a:spcBef>
                <a:spcPts val="0"/>
              </a:spcBef>
              <a:spcAft>
                <a:spcPts val="0"/>
              </a:spcAft>
              <a:buSzPts val="900"/>
              <a:buChar char="○"/>
              <a:defRPr/>
            </a:lvl8pPr>
            <a:lvl9pPr lvl="8" rtl="0">
              <a:spcBef>
                <a:spcPts val="0"/>
              </a:spcBef>
              <a:spcAft>
                <a:spcPts val="0"/>
              </a:spcAft>
              <a:buSzPts val="900"/>
              <a:buChar char="■"/>
              <a:defRPr/>
            </a:lvl9pPr>
          </a:lstStyle>
          <a:p/>
        </p:txBody>
      </p:sp>
      <p:sp>
        <p:nvSpPr>
          <p:cNvPr id="331" name="Google Shape;331;p56"/>
          <p:cNvSpPr/>
          <p:nvPr>
            <p:ph idx="2" type="pic"/>
          </p:nvPr>
        </p:nvSpPr>
        <p:spPr>
          <a:xfrm>
            <a:off x="1792288" y="459581"/>
            <a:ext cx="5486400" cy="3086100"/>
          </a:xfrm>
          <a:prstGeom prst="rect">
            <a:avLst/>
          </a:prstGeom>
          <a:noFill/>
          <a:ln>
            <a:noFill/>
          </a:ln>
        </p:spPr>
      </p:sp>
      <p:sp>
        <p:nvSpPr>
          <p:cNvPr id="332" name="Google Shape;332;p56"/>
          <p:cNvSpPr txBox="1"/>
          <p:nvPr>
            <p:ph idx="1" type="body"/>
          </p:nvPr>
        </p:nvSpPr>
        <p:spPr>
          <a:xfrm>
            <a:off x="1792288" y="4025504"/>
            <a:ext cx="5486400" cy="6036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Font typeface="Calibri"/>
              <a:buNone/>
              <a:defRPr/>
            </a:lvl1pPr>
            <a:lvl2pPr indent="-228600" lvl="1" marL="914400" rtl="0">
              <a:spcBef>
                <a:spcPts val="500"/>
              </a:spcBef>
              <a:spcAft>
                <a:spcPts val="0"/>
              </a:spcAft>
              <a:buSzPts val="900"/>
              <a:buFont typeface="Helvetica Neue"/>
              <a:buNone/>
              <a:defRPr/>
            </a:lvl2pPr>
            <a:lvl3pPr indent="-228600" lvl="2" marL="1371600" rtl="0">
              <a:spcBef>
                <a:spcPts val="400"/>
              </a:spcBef>
              <a:spcAft>
                <a:spcPts val="0"/>
              </a:spcAft>
              <a:buSzPts val="900"/>
              <a:buFont typeface="Calibri"/>
              <a:buNone/>
              <a:defRPr/>
            </a:lvl3pPr>
            <a:lvl4pPr indent="-228600" lvl="3" marL="1828800" rtl="0">
              <a:spcBef>
                <a:spcPts val="400"/>
              </a:spcBef>
              <a:spcAft>
                <a:spcPts val="0"/>
              </a:spcAft>
              <a:buSzPts val="900"/>
              <a:buFont typeface="Calibri"/>
              <a:buNone/>
              <a:defRPr/>
            </a:lvl4pPr>
            <a:lvl5pPr indent="-228600" lvl="4" marL="2286000" rtl="0">
              <a:spcBef>
                <a:spcPts val="400"/>
              </a:spcBef>
              <a:spcAft>
                <a:spcPts val="0"/>
              </a:spcAft>
              <a:buSzPts val="900"/>
              <a:buFont typeface="Calibri"/>
              <a:buNone/>
              <a:defRPr/>
            </a:lvl5pPr>
            <a:lvl6pPr indent="-228600" lvl="5" marL="2743200" rtl="0">
              <a:spcBef>
                <a:spcPts val="400"/>
              </a:spcBef>
              <a:spcAft>
                <a:spcPts val="0"/>
              </a:spcAft>
              <a:buSzPts val="900"/>
              <a:buFont typeface="Calibri"/>
              <a:buNone/>
              <a:defRPr/>
            </a:lvl6pPr>
            <a:lvl7pPr indent="-228600" lvl="6" marL="3200400" rtl="0">
              <a:spcBef>
                <a:spcPts val="400"/>
              </a:spcBef>
              <a:spcAft>
                <a:spcPts val="0"/>
              </a:spcAft>
              <a:buSzPts val="900"/>
              <a:buFont typeface="Calibri"/>
              <a:buNone/>
              <a:defRPr/>
            </a:lvl7pPr>
            <a:lvl8pPr indent="-228600" lvl="7" marL="3657600" rtl="0">
              <a:spcBef>
                <a:spcPts val="400"/>
              </a:spcBef>
              <a:spcAft>
                <a:spcPts val="0"/>
              </a:spcAft>
              <a:buSzPts val="900"/>
              <a:buFont typeface="Calibri"/>
              <a:buNone/>
              <a:defRPr/>
            </a:lvl8pPr>
            <a:lvl9pPr indent="-228600" lvl="8" marL="4114800" rtl="0">
              <a:spcBef>
                <a:spcPts val="400"/>
              </a:spcBef>
              <a:spcAft>
                <a:spcPts val="0"/>
              </a:spcAft>
              <a:buSzPts val="900"/>
              <a:buFont typeface="Calibri"/>
              <a:buNone/>
              <a:defRPr/>
            </a:lvl9pPr>
          </a:lstStyle>
          <a:p/>
        </p:txBody>
      </p:sp>
      <p:sp>
        <p:nvSpPr>
          <p:cNvPr id="333" name="Google Shape;333;p56"/>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334" name="Google Shape;334;p56"/>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335" name="Google Shape;335;p56"/>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36" name="Shape 336"/>
        <p:cNvGrpSpPr/>
        <p:nvPr/>
      </p:nvGrpSpPr>
      <p:grpSpPr>
        <a:xfrm>
          <a:off x="0" y="0"/>
          <a:ext cx="0" cy="0"/>
          <a:chOff x="0" y="0"/>
          <a:chExt cx="0" cy="0"/>
        </a:xfrm>
      </p:grpSpPr>
      <p:sp>
        <p:nvSpPr>
          <p:cNvPr id="337" name="Google Shape;337;p57"/>
          <p:cNvSpPr txBox="1"/>
          <p:nvPr>
            <p:ph type="title"/>
          </p:nvPr>
        </p:nvSpPr>
        <p:spPr>
          <a:xfrm>
            <a:off x="944510" y="205596"/>
            <a:ext cx="7741800" cy="864600"/>
          </a:xfrm>
          <a:prstGeom prst="rect">
            <a:avLst/>
          </a:prstGeom>
          <a:noFill/>
          <a:ln>
            <a:noFill/>
          </a:ln>
        </p:spPr>
        <p:txBody>
          <a:bodyPr anchorCtr="0" anchor="ctr" bIns="57150" lIns="57150" spcFirstLastPara="1" rIns="57150" wrap="square" tIns="57150"/>
          <a:lstStyle>
            <a:lvl1pPr lvl="0" rtl="0" algn="l">
              <a:spcBef>
                <a:spcPts val="0"/>
              </a:spcBef>
              <a:spcAft>
                <a:spcPts val="0"/>
              </a:spcAft>
              <a:buSzPts val="900"/>
              <a:buChar char="●"/>
              <a:defRPr/>
            </a:lvl1pPr>
            <a:lvl2pPr lvl="1" rtl="0" algn="l">
              <a:spcBef>
                <a:spcPts val="0"/>
              </a:spcBef>
              <a:spcAft>
                <a:spcPts val="0"/>
              </a:spcAft>
              <a:buSzPts val="900"/>
              <a:buChar char="○"/>
              <a:defRPr/>
            </a:lvl2pPr>
            <a:lvl3pPr lvl="2" rtl="0" algn="l">
              <a:spcBef>
                <a:spcPts val="0"/>
              </a:spcBef>
              <a:spcAft>
                <a:spcPts val="0"/>
              </a:spcAft>
              <a:buSzPts val="900"/>
              <a:buChar char="■"/>
              <a:defRPr/>
            </a:lvl3pPr>
            <a:lvl4pPr lvl="3" rtl="0" algn="l">
              <a:spcBef>
                <a:spcPts val="0"/>
              </a:spcBef>
              <a:spcAft>
                <a:spcPts val="0"/>
              </a:spcAft>
              <a:buSzPts val="900"/>
              <a:buChar char="●"/>
              <a:defRPr/>
            </a:lvl4pPr>
            <a:lvl5pPr lvl="4" rtl="0" algn="l">
              <a:spcBef>
                <a:spcPts val="0"/>
              </a:spcBef>
              <a:spcAft>
                <a:spcPts val="0"/>
              </a:spcAft>
              <a:buSzPts val="900"/>
              <a:buChar char="○"/>
              <a:defRPr/>
            </a:lvl5pPr>
            <a:lvl6pPr lvl="5" marL="304800" rtl="0" algn="l">
              <a:spcBef>
                <a:spcPts val="0"/>
              </a:spcBef>
              <a:spcAft>
                <a:spcPts val="0"/>
              </a:spcAft>
              <a:buSzPts val="900"/>
              <a:buChar char="■"/>
              <a:defRPr/>
            </a:lvl6pPr>
            <a:lvl7pPr lvl="6" marL="609600" rtl="0" algn="l">
              <a:spcBef>
                <a:spcPts val="0"/>
              </a:spcBef>
              <a:spcAft>
                <a:spcPts val="0"/>
              </a:spcAft>
              <a:buSzPts val="900"/>
              <a:buChar char="●"/>
              <a:defRPr/>
            </a:lvl7pPr>
            <a:lvl8pPr lvl="7" marL="914400" rtl="0" algn="l">
              <a:spcBef>
                <a:spcPts val="0"/>
              </a:spcBef>
              <a:spcAft>
                <a:spcPts val="0"/>
              </a:spcAft>
              <a:buSzPts val="900"/>
              <a:buChar char="○"/>
              <a:defRPr/>
            </a:lvl8pPr>
            <a:lvl9pPr lvl="8" marL="1219200" rtl="0" algn="l">
              <a:spcBef>
                <a:spcPts val="0"/>
              </a:spcBef>
              <a:spcAft>
                <a:spcPts val="0"/>
              </a:spcAft>
              <a:buSzPts val="900"/>
              <a:buChar char="■"/>
              <a:defRPr/>
            </a:lvl9pPr>
          </a:lstStyle>
          <a:p/>
        </p:txBody>
      </p:sp>
      <p:sp>
        <p:nvSpPr>
          <p:cNvPr id="338" name="Google Shape;338;p57"/>
          <p:cNvSpPr txBox="1"/>
          <p:nvPr>
            <p:ph idx="1" type="body"/>
          </p:nvPr>
        </p:nvSpPr>
        <p:spPr>
          <a:xfrm rot="5400000">
            <a:off x="3103924" y="-815329"/>
            <a:ext cx="3423000" cy="77418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None/>
              <a:defRPr/>
            </a:lvl1pPr>
            <a:lvl2pPr indent="-228600" lvl="1" marL="914400" rtl="0">
              <a:spcBef>
                <a:spcPts val="500"/>
              </a:spcBef>
              <a:spcAft>
                <a:spcPts val="0"/>
              </a:spcAft>
              <a:buSzPts val="900"/>
              <a:buNone/>
              <a:defRPr/>
            </a:lvl2pPr>
            <a:lvl3pPr indent="-285750" lvl="2" marL="1371600" rtl="0">
              <a:spcBef>
                <a:spcPts val="400"/>
              </a:spcBef>
              <a:spcAft>
                <a:spcPts val="0"/>
              </a:spcAft>
              <a:buSzPts val="900"/>
              <a:buChar char="•"/>
              <a:defRPr/>
            </a:lvl3pPr>
            <a:lvl4pPr indent="-285750" lvl="3" marL="1828800" rtl="0">
              <a:spcBef>
                <a:spcPts val="400"/>
              </a:spcBef>
              <a:spcAft>
                <a:spcPts val="0"/>
              </a:spcAft>
              <a:buSzPts val="900"/>
              <a:buChar char="–"/>
              <a:defRPr/>
            </a:lvl4pPr>
            <a:lvl5pPr indent="-285750" lvl="4" marL="2286000" rtl="0">
              <a:spcBef>
                <a:spcPts val="400"/>
              </a:spcBef>
              <a:spcAft>
                <a:spcPts val="0"/>
              </a:spcAft>
              <a:buSzPts val="900"/>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339" name="Google Shape;339;p57"/>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340" name="Google Shape;340;p57"/>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341" name="Google Shape;341;p57"/>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342" name="Shape 342"/>
        <p:cNvGrpSpPr/>
        <p:nvPr/>
      </p:nvGrpSpPr>
      <p:grpSpPr>
        <a:xfrm>
          <a:off x="0" y="0"/>
          <a:ext cx="0" cy="0"/>
          <a:chOff x="0" y="0"/>
          <a:chExt cx="0" cy="0"/>
        </a:xfrm>
      </p:grpSpPr>
      <p:sp>
        <p:nvSpPr>
          <p:cNvPr id="343" name="Google Shape;343;p58"/>
          <p:cNvSpPr txBox="1"/>
          <p:nvPr>
            <p:ph type="title"/>
          </p:nvPr>
        </p:nvSpPr>
        <p:spPr>
          <a:xfrm rot="5400000">
            <a:off x="7276706" y="1826947"/>
            <a:ext cx="5846100" cy="2739900"/>
          </a:xfrm>
          <a:prstGeom prst="rect">
            <a:avLst/>
          </a:prstGeom>
          <a:noFill/>
          <a:ln>
            <a:noFill/>
          </a:ln>
        </p:spPr>
        <p:txBody>
          <a:bodyPr anchorCtr="0" anchor="ctr" bIns="57150" lIns="57150" spcFirstLastPara="1" rIns="57150" wrap="square" tIns="57150"/>
          <a:lstStyle>
            <a:lvl1pPr lvl="0" rtl="0" algn="l">
              <a:spcBef>
                <a:spcPts val="0"/>
              </a:spcBef>
              <a:spcAft>
                <a:spcPts val="0"/>
              </a:spcAft>
              <a:buSzPts val="900"/>
              <a:buChar char="●"/>
              <a:defRPr/>
            </a:lvl1pPr>
            <a:lvl2pPr lvl="1" rtl="0" algn="l">
              <a:spcBef>
                <a:spcPts val="0"/>
              </a:spcBef>
              <a:spcAft>
                <a:spcPts val="0"/>
              </a:spcAft>
              <a:buSzPts val="900"/>
              <a:buChar char="○"/>
              <a:defRPr/>
            </a:lvl2pPr>
            <a:lvl3pPr lvl="2" rtl="0" algn="l">
              <a:spcBef>
                <a:spcPts val="0"/>
              </a:spcBef>
              <a:spcAft>
                <a:spcPts val="0"/>
              </a:spcAft>
              <a:buSzPts val="900"/>
              <a:buChar char="■"/>
              <a:defRPr/>
            </a:lvl3pPr>
            <a:lvl4pPr lvl="3" rtl="0" algn="l">
              <a:spcBef>
                <a:spcPts val="0"/>
              </a:spcBef>
              <a:spcAft>
                <a:spcPts val="0"/>
              </a:spcAft>
              <a:buSzPts val="900"/>
              <a:buChar char="●"/>
              <a:defRPr/>
            </a:lvl4pPr>
            <a:lvl5pPr lvl="4" rtl="0" algn="l">
              <a:spcBef>
                <a:spcPts val="0"/>
              </a:spcBef>
              <a:spcAft>
                <a:spcPts val="0"/>
              </a:spcAft>
              <a:buSzPts val="900"/>
              <a:buChar char="○"/>
              <a:defRPr/>
            </a:lvl5pPr>
            <a:lvl6pPr lvl="5" marL="304800" rtl="0" algn="l">
              <a:spcBef>
                <a:spcPts val="0"/>
              </a:spcBef>
              <a:spcAft>
                <a:spcPts val="0"/>
              </a:spcAft>
              <a:buSzPts val="900"/>
              <a:buChar char="■"/>
              <a:defRPr/>
            </a:lvl6pPr>
            <a:lvl7pPr lvl="6" marL="609600" rtl="0" algn="l">
              <a:spcBef>
                <a:spcPts val="0"/>
              </a:spcBef>
              <a:spcAft>
                <a:spcPts val="0"/>
              </a:spcAft>
              <a:buSzPts val="900"/>
              <a:buChar char="●"/>
              <a:defRPr/>
            </a:lvl7pPr>
            <a:lvl8pPr lvl="7" marL="914400" rtl="0" algn="l">
              <a:spcBef>
                <a:spcPts val="0"/>
              </a:spcBef>
              <a:spcAft>
                <a:spcPts val="0"/>
              </a:spcAft>
              <a:buSzPts val="900"/>
              <a:buChar char="○"/>
              <a:defRPr/>
            </a:lvl8pPr>
            <a:lvl9pPr lvl="8" marL="1219200" rtl="0" algn="l">
              <a:spcBef>
                <a:spcPts val="0"/>
              </a:spcBef>
              <a:spcAft>
                <a:spcPts val="0"/>
              </a:spcAft>
              <a:buSzPts val="900"/>
              <a:buChar char="■"/>
              <a:defRPr/>
            </a:lvl9pPr>
          </a:lstStyle>
          <a:p/>
        </p:txBody>
      </p:sp>
      <p:sp>
        <p:nvSpPr>
          <p:cNvPr id="344" name="Google Shape;344;p58"/>
          <p:cNvSpPr txBox="1"/>
          <p:nvPr>
            <p:ph idx="1" type="body"/>
          </p:nvPr>
        </p:nvSpPr>
        <p:spPr>
          <a:xfrm rot="5400000">
            <a:off x="1720431" y="-836903"/>
            <a:ext cx="5846100" cy="8067600"/>
          </a:xfrm>
          <a:prstGeom prst="rect">
            <a:avLst/>
          </a:prstGeom>
          <a:noFill/>
          <a:ln>
            <a:noFill/>
          </a:ln>
        </p:spPr>
        <p:txBody>
          <a:bodyPr anchorCtr="0" anchor="t" bIns="57150" lIns="57150" spcFirstLastPara="1" rIns="57150" wrap="square" tIns="57150"/>
          <a:lstStyle>
            <a:lvl1pPr indent="-228600" lvl="0" marL="457200" rtl="0">
              <a:spcBef>
                <a:spcPts val="300"/>
              </a:spcBef>
              <a:spcAft>
                <a:spcPts val="0"/>
              </a:spcAft>
              <a:buSzPts val="900"/>
              <a:buNone/>
              <a:defRPr/>
            </a:lvl1pPr>
            <a:lvl2pPr indent="-228600" lvl="1" marL="914400" rtl="0">
              <a:spcBef>
                <a:spcPts val="500"/>
              </a:spcBef>
              <a:spcAft>
                <a:spcPts val="0"/>
              </a:spcAft>
              <a:buSzPts val="900"/>
              <a:buNone/>
              <a:defRPr/>
            </a:lvl2pPr>
            <a:lvl3pPr indent="-285750" lvl="2" marL="1371600" rtl="0">
              <a:spcBef>
                <a:spcPts val="400"/>
              </a:spcBef>
              <a:spcAft>
                <a:spcPts val="0"/>
              </a:spcAft>
              <a:buSzPts val="900"/>
              <a:buChar char="•"/>
              <a:defRPr/>
            </a:lvl3pPr>
            <a:lvl4pPr indent="-285750" lvl="3" marL="1828800" rtl="0">
              <a:spcBef>
                <a:spcPts val="400"/>
              </a:spcBef>
              <a:spcAft>
                <a:spcPts val="0"/>
              </a:spcAft>
              <a:buSzPts val="900"/>
              <a:buChar char="–"/>
              <a:defRPr/>
            </a:lvl4pPr>
            <a:lvl5pPr indent="-285750" lvl="4" marL="2286000" rtl="0">
              <a:spcBef>
                <a:spcPts val="400"/>
              </a:spcBef>
              <a:spcAft>
                <a:spcPts val="0"/>
              </a:spcAft>
              <a:buSzPts val="900"/>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345" name="Google Shape;345;p58"/>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346" name="Google Shape;346;p58"/>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a:lvl1pPr>
            <a:lvl2pPr indent="-57150" lvl="1" marL="406400" marR="0" rtl="0" algn="l">
              <a:spcBef>
                <a:spcPts val="0"/>
              </a:spcBef>
              <a:spcAft>
                <a:spcPts val="0"/>
              </a:spcAft>
              <a:buSzPts val="900"/>
              <a:buChar char="○"/>
              <a:defRPr/>
            </a:lvl2pPr>
            <a:lvl3pPr indent="-57150" lvl="2" marL="812800" marR="0" rtl="0" algn="l">
              <a:spcBef>
                <a:spcPts val="0"/>
              </a:spcBef>
              <a:spcAft>
                <a:spcPts val="0"/>
              </a:spcAft>
              <a:buSzPts val="900"/>
              <a:buChar char="■"/>
              <a:defRPr/>
            </a:lvl3pPr>
            <a:lvl4pPr indent="-57150" lvl="3" marL="1219200" marR="0" rtl="0" algn="l">
              <a:spcBef>
                <a:spcPts val="0"/>
              </a:spcBef>
              <a:spcAft>
                <a:spcPts val="0"/>
              </a:spcAft>
              <a:buSzPts val="900"/>
              <a:buChar char="●"/>
              <a:defRPr/>
            </a:lvl4pPr>
            <a:lvl5pPr indent="-57150" lvl="4" marL="1625600" marR="0" rtl="0" algn="l">
              <a:spcBef>
                <a:spcPts val="0"/>
              </a:spcBef>
              <a:spcAft>
                <a:spcPts val="0"/>
              </a:spcAft>
              <a:buSzPts val="900"/>
              <a:buChar char="○"/>
              <a:defRPr/>
            </a:lvl5pPr>
            <a:lvl6pPr indent="-57150" lvl="5" marL="2019300" marR="0" rtl="0" algn="l">
              <a:spcBef>
                <a:spcPts val="0"/>
              </a:spcBef>
              <a:spcAft>
                <a:spcPts val="0"/>
              </a:spcAft>
              <a:buSzPts val="900"/>
              <a:buChar char="■"/>
              <a:defRPr/>
            </a:lvl6pPr>
            <a:lvl7pPr indent="-57150" lvl="6" marL="2425700" marR="0" rtl="0" algn="l">
              <a:spcBef>
                <a:spcPts val="0"/>
              </a:spcBef>
              <a:spcAft>
                <a:spcPts val="0"/>
              </a:spcAft>
              <a:buSzPts val="900"/>
              <a:buChar char="●"/>
              <a:defRPr/>
            </a:lvl7pPr>
            <a:lvl8pPr indent="-57150" lvl="7" marL="2832100" marR="0" rtl="0" algn="l">
              <a:spcBef>
                <a:spcPts val="0"/>
              </a:spcBef>
              <a:spcAft>
                <a:spcPts val="0"/>
              </a:spcAft>
              <a:buSzPts val="900"/>
              <a:buChar char="○"/>
              <a:defRPr/>
            </a:lvl8pPr>
            <a:lvl9pPr indent="-57150" lvl="8" marL="3238500" marR="0" rtl="0" algn="l">
              <a:spcBef>
                <a:spcPts val="0"/>
              </a:spcBef>
              <a:spcAft>
                <a:spcPts val="0"/>
              </a:spcAft>
              <a:buSzPts val="900"/>
              <a:buChar char="■"/>
              <a:defRPr/>
            </a:lvl9pPr>
          </a:lstStyle>
          <a:p/>
        </p:txBody>
      </p:sp>
      <p:sp>
        <p:nvSpPr>
          <p:cNvPr id="347" name="Google Shape;347;p58"/>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5" Type="http://schemas.openxmlformats.org/officeDocument/2006/relationships/theme" Target="../theme/theme2.xml"/><Relationship Id="rId14" Type="http://schemas.openxmlformats.org/officeDocument/2006/relationships/slideLayout" Target="../slideLayouts/slideLayout4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1.xml"/><Relationship Id="rId10" Type="http://schemas.openxmlformats.org/officeDocument/2006/relationships/slideLayout" Target="../slideLayouts/slideLayout50.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5" Type="http://schemas.openxmlformats.org/officeDocument/2006/relationships/theme" Target="../theme/theme4.xml"/><Relationship Id="rId14" Type="http://schemas.openxmlformats.org/officeDocument/2006/relationships/slideLayout" Target="../slideLayouts/slideLayout54.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944510" y="205596"/>
            <a:ext cx="7741800" cy="864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sz="900"/>
            </a:lvl1pPr>
            <a:lvl2pPr indent="-57150" lvl="1" marL="0" marR="0" rtl="0" algn="l">
              <a:spcBef>
                <a:spcPts val="0"/>
              </a:spcBef>
              <a:spcAft>
                <a:spcPts val="0"/>
              </a:spcAft>
              <a:buSzPts val="900"/>
              <a:buChar char="○"/>
              <a:defRPr sz="900"/>
            </a:lvl2pPr>
            <a:lvl3pPr indent="-57150" lvl="2" marL="0" marR="0" rtl="0" algn="l">
              <a:spcBef>
                <a:spcPts val="0"/>
              </a:spcBef>
              <a:spcAft>
                <a:spcPts val="0"/>
              </a:spcAft>
              <a:buSzPts val="900"/>
              <a:buChar char="■"/>
              <a:defRPr sz="900"/>
            </a:lvl3pPr>
            <a:lvl4pPr indent="-57150" lvl="3" marL="0" marR="0" rtl="0" algn="l">
              <a:spcBef>
                <a:spcPts val="0"/>
              </a:spcBef>
              <a:spcAft>
                <a:spcPts val="0"/>
              </a:spcAft>
              <a:buSzPts val="900"/>
              <a:buChar char="●"/>
              <a:defRPr sz="900"/>
            </a:lvl4pPr>
            <a:lvl5pPr indent="-57150" lvl="4" marL="0" marR="0" rtl="0" algn="l">
              <a:spcBef>
                <a:spcPts val="0"/>
              </a:spcBef>
              <a:spcAft>
                <a:spcPts val="0"/>
              </a:spcAft>
              <a:buSzPts val="900"/>
              <a:buChar char="○"/>
              <a:defRPr sz="900"/>
            </a:lvl5pPr>
            <a:lvl6pPr indent="-57150" lvl="5" marL="304800" marR="0" rtl="0" algn="l">
              <a:spcBef>
                <a:spcPts val="0"/>
              </a:spcBef>
              <a:spcAft>
                <a:spcPts val="0"/>
              </a:spcAft>
              <a:buSzPts val="900"/>
              <a:buChar char="■"/>
              <a:defRPr sz="900"/>
            </a:lvl6pPr>
            <a:lvl7pPr indent="-57150" lvl="6" marL="609600" marR="0" rtl="0" algn="l">
              <a:spcBef>
                <a:spcPts val="0"/>
              </a:spcBef>
              <a:spcAft>
                <a:spcPts val="0"/>
              </a:spcAft>
              <a:buSzPts val="900"/>
              <a:buChar char="●"/>
              <a:defRPr sz="900"/>
            </a:lvl7pPr>
            <a:lvl8pPr indent="-69850" lvl="7" marL="914400" marR="0" rtl="0" algn="l">
              <a:spcBef>
                <a:spcPts val="0"/>
              </a:spcBef>
              <a:spcAft>
                <a:spcPts val="0"/>
              </a:spcAft>
              <a:buSzPts val="900"/>
              <a:buChar char="○"/>
              <a:defRPr sz="900"/>
            </a:lvl8pPr>
            <a:lvl9pPr indent="-57150" lvl="8" marL="1219200" marR="0" rtl="0" algn="l">
              <a:spcBef>
                <a:spcPts val="0"/>
              </a:spcBef>
              <a:spcAft>
                <a:spcPts val="0"/>
              </a:spcAft>
              <a:buSzPts val="900"/>
              <a:buChar char="■"/>
              <a:defRPr sz="900"/>
            </a:lvl9pPr>
          </a:lstStyle>
          <a:p/>
        </p:txBody>
      </p:sp>
      <p:sp>
        <p:nvSpPr>
          <p:cNvPr id="52" name="Google Shape;52;p13"/>
          <p:cNvSpPr txBox="1"/>
          <p:nvPr>
            <p:ph idx="1" type="body"/>
          </p:nvPr>
        </p:nvSpPr>
        <p:spPr>
          <a:xfrm>
            <a:off x="944510" y="1344071"/>
            <a:ext cx="7741800" cy="3423000"/>
          </a:xfrm>
          <a:prstGeom prst="rect">
            <a:avLst/>
          </a:prstGeom>
          <a:noFill/>
          <a:ln>
            <a:noFill/>
          </a:ln>
        </p:spPr>
        <p:txBody>
          <a:bodyPr anchorCtr="0" anchor="t" bIns="57150" lIns="57150" spcFirstLastPara="1" rIns="57150" wrap="square" tIns="57150"/>
          <a:lstStyle>
            <a:lvl1pPr indent="-228600" lvl="0" marL="457200" marR="0" rtl="0" algn="l">
              <a:spcBef>
                <a:spcPts val="300"/>
              </a:spcBef>
              <a:spcAft>
                <a:spcPts val="0"/>
              </a:spcAft>
              <a:buClr>
                <a:srgbClr val="010000"/>
              </a:buClr>
              <a:buSzPts val="900"/>
              <a:buFont typeface="Arial"/>
              <a:buNone/>
              <a:defRPr sz="900"/>
            </a:lvl1pPr>
            <a:lvl2pPr indent="-228600" lvl="1" marL="914400" marR="0" rtl="0" algn="l">
              <a:spcBef>
                <a:spcPts val="500"/>
              </a:spcBef>
              <a:spcAft>
                <a:spcPts val="0"/>
              </a:spcAft>
              <a:buClr>
                <a:srgbClr val="AEB1C0"/>
              </a:buClr>
              <a:buSzPts val="900"/>
              <a:buFont typeface="Arial"/>
              <a:buNone/>
              <a:defRPr sz="900"/>
            </a:lvl2pPr>
            <a:lvl3pPr indent="-285750" lvl="2" marL="1371600" marR="0" rtl="0" algn="l">
              <a:spcBef>
                <a:spcPts val="400"/>
              </a:spcBef>
              <a:spcAft>
                <a:spcPts val="0"/>
              </a:spcAft>
              <a:buClr>
                <a:srgbClr val="AEB1C0"/>
              </a:buClr>
              <a:buSzPts val="900"/>
              <a:buFont typeface="Arial"/>
              <a:buChar char="•"/>
              <a:defRPr sz="900"/>
            </a:lvl3pPr>
            <a:lvl4pPr indent="-285750" lvl="3" marL="1828800" marR="0" rtl="0" algn="l">
              <a:spcBef>
                <a:spcPts val="400"/>
              </a:spcBef>
              <a:spcAft>
                <a:spcPts val="0"/>
              </a:spcAft>
              <a:buClr>
                <a:srgbClr val="AEB1C0"/>
              </a:buClr>
              <a:buSzPts val="900"/>
              <a:buFont typeface="Arial"/>
              <a:buChar char="–"/>
              <a:defRPr sz="900"/>
            </a:lvl4pPr>
            <a:lvl5pPr indent="-285750" lvl="4" marL="2286000" marR="0" rtl="0" algn="l">
              <a:spcBef>
                <a:spcPts val="400"/>
              </a:spcBef>
              <a:spcAft>
                <a:spcPts val="0"/>
              </a:spcAft>
              <a:buClr>
                <a:schemeClr val="dk1"/>
              </a:buClr>
              <a:buSzPts val="900"/>
              <a:buFont typeface="Arial"/>
              <a:buChar char="»"/>
              <a:defRPr sz="900"/>
            </a:lvl5pPr>
            <a:lvl6pPr indent="-285750" lvl="5" marL="2743200" marR="0" rtl="0" algn="l">
              <a:spcBef>
                <a:spcPts val="400"/>
              </a:spcBef>
              <a:spcAft>
                <a:spcPts val="0"/>
              </a:spcAft>
              <a:buClr>
                <a:schemeClr val="dk1"/>
              </a:buClr>
              <a:buSzPts val="900"/>
              <a:buFont typeface="Arial"/>
              <a:buChar char="•"/>
              <a:defRPr sz="900"/>
            </a:lvl6pPr>
            <a:lvl7pPr indent="-285750" lvl="6" marL="3200400" marR="0" rtl="0" algn="l">
              <a:spcBef>
                <a:spcPts val="400"/>
              </a:spcBef>
              <a:spcAft>
                <a:spcPts val="0"/>
              </a:spcAft>
              <a:buClr>
                <a:schemeClr val="dk1"/>
              </a:buClr>
              <a:buSzPts val="900"/>
              <a:buFont typeface="Arial"/>
              <a:buChar char="•"/>
              <a:defRPr sz="900"/>
            </a:lvl7pPr>
            <a:lvl8pPr indent="-285750" lvl="7" marL="3657600" marR="0" rtl="0" algn="l">
              <a:spcBef>
                <a:spcPts val="400"/>
              </a:spcBef>
              <a:spcAft>
                <a:spcPts val="0"/>
              </a:spcAft>
              <a:buClr>
                <a:schemeClr val="dk1"/>
              </a:buClr>
              <a:buSzPts val="900"/>
              <a:buFont typeface="Arial"/>
              <a:buChar char="•"/>
              <a:defRPr sz="900"/>
            </a:lvl8pPr>
            <a:lvl9pPr indent="-285750" lvl="8" marL="4114800" marR="0" rtl="0" algn="l">
              <a:spcBef>
                <a:spcPts val="400"/>
              </a:spcBef>
              <a:spcAft>
                <a:spcPts val="0"/>
              </a:spcAft>
              <a:buClr>
                <a:schemeClr val="dk1"/>
              </a:buClr>
              <a:buSzPts val="900"/>
              <a:buFont typeface="Arial"/>
              <a:buChar char="•"/>
              <a:defRPr sz="900"/>
            </a:lvl9pPr>
          </a:lstStyle>
          <a:p/>
        </p:txBody>
      </p:sp>
      <p:sp>
        <p:nvSpPr>
          <p:cNvPr id="53" name="Google Shape;53;p13"/>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sz="900"/>
            </a:lvl1pPr>
            <a:lvl2pPr indent="-57150" lvl="1" marL="406400" marR="0" rtl="0" algn="l">
              <a:spcBef>
                <a:spcPts val="0"/>
              </a:spcBef>
              <a:spcAft>
                <a:spcPts val="0"/>
              </a:spcAft>
              <a:buSzPts val="900"/>
              <a:buChar char="○"/>
              <a:defRPr sz="900"/>
            </a:lvl2pPr>
            <a:lvl3pPr indent="-57150" lvl="2" marL="812800" marR="0" rtl="0" algn="l">
              <a:spcBef>
                <a:spcPts val="0"/>
              </a:spcBef>
              <a:spcAft>
                <a:spcPts val="0"/>
              </a:spcAft>
              <a:buSzPts val="900"/>
              <a:buChar char="■"/>
              <a:defRPr sz="900"/>
            </a:lvl3pPr>
            <a:lvl4pPr indent="-57150" lvl="3" marL="1219200" marR="0" rtl="0" algn="l">
              <a:spcBef>
                <a:spcPts val="0"/>
              </a:spcBef>
              <a:spcAft>
                <a:spcPts val="0"/>
              </a:spcAft>
              <a:buSzPts val="900"/>
              <a:buChar char="●"/>
              <a:defRPr sz="900"/>
            </a:lvl4pPr>
            <a:lvl5pPr indent="-57150" lvl="4" marL="1625600" marR="0" rtl="0" algn="l">
              <a:spcBef>
                <a:spcPts val="0"/>
              </a:spcBef>
              <a:spcAft>
                <a:spcPts val="0"/>
              </a:spcAft>
              <a:buSzPts val="900"/>
              <a:buChar char="○"/>
              <a:defRPr sz="900"/>
            </a:lvl5pPr>
            <a:lvl6pPr indent="-57150" lvl="5" marL="2019300" marR="0" rtl="0" algn="l">
              <a:spcBef>
                <a:spcPts val="0"/>
              </a:spcBef>
              <a:spcAft>
                <a:spcPts val="0"/>
              </a:spcAft>
              <a:buSzPts val="900"/>
              <a:buChar char="■"/>
              <a:defRPr sz="900"/>
            </a:lvl6pPr>
            <a:lvl7pPr indent="-57150" lvl="6" marL="2425700" marR="0" rtl="0" algn="l">
              <a:spcBef>
                <a:spcPts val="0"/>
              </a:spcBef>
              <a:spcAft>
                <a:spcPts val="0"/>
              </a:spcAft>
              <a:buSzPts val="900"/>
              <a:buChar char="●"/>
              <a:defRPr sz="900"/>
            </a:lvl7pPr>
            <a:lvl8pPr indent="-57150" lvl="7" marL="2832100" marR="0" rtl="0" algn="l">
              <a:spcBef>
                <a:spcPts val="0"/>
              </a:spcBef>
              <a:spcAft>
                <a:spcPts val="0"/>
              </a:spcAft>
              <a:buSzPts val="900"/>
              <a:buChar char="○"/>
              <a:defRPr sz="900"/>
            </a:lvl8pPr>
            <a:lvl9pPr indent="-57150" lvl="8" marL="3238500" marR="0" rtl="0" algn="l">
              <a:spcBef>
                <a:spcPts val="0"/>
              </a:spcBef>
              <a:spcAft>
                <a:spcPts val="0"/>
              </a:spcAft>
              <a:buSzPts val="900"/>
              <a:buChar char="■"/>
              <a:defRPr sz="900"/>
            </a:lvl9pPr>
          </a:lstStyle>
          <a:p/>
        </p:txBody>
      </p:sp>
      <p:sp>
        <p:nvSpPr>
          <p:cNvPr id="54" name="Google Shape;54;p13"/>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sz="900"/>
            </a:lvl1pPr>
            <a:lvl2pPr indent="-57150" lvl="1" marL="406400" marR="0" rtl="0" algn="l">
              <a:spcBef>
                <a:spcPts val="0"/>
              </a:spcBef>
              <a:spcAft>
                <a:spcPts val="0"/>
              </a:spcAft>
              <a:buSzPts val="900"/>
              <a:buChar char="○"/>
              <a:defRPr sz="900"/>
            </a:lvl2pPr>
            <a:lvl3pPr indent="-57150" lvl="2" marL="812800" marR="0" rtl="0" algn="l">
              <a:spcBef>
                <a:spcPts val="0"/>
              </a:spcBef>
              <a:spcAft>
                <a:spcPts val="0"/>
              </a:spcAft>
              <a:buSzPts val="900"/>
              <a:buChar char="■"/>
              <a:defRPr sz="900"/>
            </a:lvl3pPr>
            <a:lvl4pPr indent="-57150" lvl="3" marL="1219200" marR="0" rtl="0" algn="l">
              <a:spcBef>
                <a:spcPts val="0"/>
              </a:spcBef>
              <a:spcAft>
                <a:spcPts val="0"/>
              </a:spcAft>
              <a:buSzPts val="900"/>
              <a:buChar char="●"/>
              <a:defRPr sz="900"/>
            </a:lvl4pPr>
            <a:lvl5pPr indent="-57150" lvl="4" marL="1625600" marR="0" rtl="0" algn="l">
              <a:spcBef>
                <a:spcPts val="0"/>
              </a:spcBef>
              <a:spcAft>
                <a:spcPts val="0"/>
              </a:spcAft>
              <a:buSzPts val="900"/>
              <a:buChar char="○"/>
              <a:defRPr sz="900"/>
            </a:lvl5pPr>
            <a:lvl6pPr indent="-57150" lvl="5" marL="2019300" marR="0" rtl="0" algn="l">
              <a:spcBef>
                <a:spcPts val="0"/>
              </a:spcBef>
              <a:spcAft>
                <a:spcPts val="0"/>
              </a:spcAft>
              <a:buSzPts val="900"/>
              <a:buChar char="■"/>
              <a:defRPr sz="900"/>
            </a:lvl6pPr>
            <a:lvl7pPr indent="-57150" lvl="6" marL="2425700" marR="0" rtl="0" algn="l">
              <a:spcBef>
                <a:spcPts val="0"/>
              </a:spcBef>
              <a:spcAft>
                <a:spcPts val="0"/>
              </a:spcAft>
              <a:buSzPts val="900"/>
              <a:buChar char="●"/>
              <a:defRPr sz="900"/>
            </a:lvl7pPr>
            <a:lvl8pPr indent="-57150" lvl="7" marL="2832100" marR="0" rtl="0" algn="l">
              <a:spcBef>
                <a:spcPts val="0"/>
              </a:spcBef>
              <a:spcAft>
                <a:spcPts val="0"/>
              </a:spcAft>
              <a:buSzPts val="900"/>
              <a:buChar char="○"/>
              <a:defRPr sz="900"/>
            </a:lvl8pPr>
            <a:lvl9pPr indent="-57150" lvl="8" marL="3238500" marR="0" rtl="0" algn="l">
              <a:spcBef>
                <a:spcPts val="0"/>
              </a:spcBef>
              <a:spcAft>
                <a:spcPts val="0"/>
              </a:spcAft>
              <a:buSzPts val="900"/>
              <a:buChar char="■"/>
              <a:defRPr sz="900"/>
            </a:lvl9pPr>
          </a:lstStyle>
          <a:p/>
        </p:txBody>
      </p:sp>
      <p:sp>
        <p:nvSpPr>
          <p:cNvPr id="55" name="Google Shape;55;p13"/>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2" name="Shape 152"/>
        <p:cNvGrpSpPr/>
        <p:nvPr/>
      </p:nvGrpSpPr>
      <p:grpSpPr>
        <a:xfrm>
          <a:off x="0" y="0"/>
          <a:ext cx="0" cy="0"/>
          <a:chOff x="0" y="0"/>
          <a:chExt cx="0" cy="0"/>
        </a:xfrm>
      </p:grpSpPr>
      <p:sp>
        <p:nvSpPr>
          <p:cNvPr id="153" name="Google Shape;153;p29"/>
          <p:cNvSpPr txBox="1"/>
          <p:nvPr>
            <p:ph type="title"/>
          </p:nvPr>
        </p:nvSpPr>
        <p:spPr>
          <a:xfrm>
            <a:off x="944510" y="205596"/>
            <a:ext cx="7741800" cy="864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sz="900"/>
            </a:lvl1pPr>
            <a:lvl2pPr indent="-57150" lvl="1" marL="0" marR="0" rtl="0" algn="l">
              <a:spcBef>
                <a:spcPts val="0"/>
              </a:spcBef>
              <a:spcAft>
                <a:spcPts val="0"/>
              </a:spcAft>
              <a:buSzPts val="900"/>
              <a:buChar char="○"/>
              <a:defRPr sz="900"/>
            </a:lvl2pPr>
            <a:lvl3pPr indent="-57150" lvl="2" marL="0" marR="0" rtl="0" algn="l">
              <a:spcBef>
                <a:spcPts val="0"/>
              </a:spcBef>
              <a:spcAft>
                <a:spcPts val="0"/>
              </a:spcAft>
              <a:buSzPts val="900"/>
              <a:buChar char="■"/>
              <a:defRPr sz="900"/>
            </a:lvl3pPr>
            <a:lvl4pPr indent="-57150" lvl="3" marL="0" marR="0" rtl="0" algn="l">
              <a:spcBef>
                <a:spcPts val="0"/>
              </a:spcBef>
              <a:spcAft>
                <a:spcPts val="0"/>
              </a:spcAft>
              <a:buSzPts val="900"/>
              <a:buChar char="●"/>
              <a:defRPr sz="900"/>
            </a:lvl4pPr>
            <a:lvl5pPr indent="-57150" lvl="4" marL="0" marR="0" rtl="0" algn="l">
              <a:spcBef>
                <a:spcPts val="0"/>
              </a:spcBef>
              <a:spcAft>
                <a:spcPts val="0"/>
              </a:spcAft>
              <a:buSzPts val="900"/>
              <a:buChar char="○"/>
              <a:defRPr sz="900"/>
            </a:lvl5pPr>
            <a:lvl6pPr indent="-57150" lvl="5" marL="304800" marR="0" rtl="0" algn="l">
              <a:spcBef>
                <a:spcPts val="0"/>
              </a:spcBef>
              <a:spcAft>
                <a:spcPts val="0"/>
              </a:spcAft>
              <a:buSzPts val="900"/>
              <a:buChar char="■"/>
              <a:defRPr sz="900"/>
            </a:lvl6pPr>
            <a:lvl7pPr indent="-57150" lvl="6" marL="609600" marR="0" rtl="0" algn="l">
              <a:spcBef>
                <a:spcPts val="0"/>
              </a:spcBef>
              <a:spcAft>
                <a:spcPts val="0"/>
              </a:spcAft>
              <a:buSzPts val="900"/>
              <a:buChar char="●"/>
              <a:defRPr sz="900"/>
            </a:lvl7pPr>
            <a:lvl8pPr indent="-69850" lvl="7" marL="914400" marR="0" rtl="0" algn="l">
              <a:spcBef>
                <a:spcPts val="0"/>
              </a:spcBef>
              <a:spcAft>
                <a:spcPts val="0"/>
              </a:spcAft>
              <a:buSzPts val="900"/>
              <a:buChar char="○"/>
              <a:defRPr sz="900"/>
            </a:lvl8pPr>
            <a:lvl9pPr indent="-57150" lvl="8" marL="1219200" marR="0" rtl="0" algn="l">
              <a:spcBef>
                <a:spcPts val="0"/>
              </a:spcBef>
              <a:spcAft>
                <a:spcPts val="0"/>
              </a:spcAft>
              <a:buSzPts val="900"/>
              <a:buChar char="■"/>
              <a:defRPr sz="900"/>
            </a:lvl9pPr>
          </a:lstStyle>
          <a:p/>
        </p:txBody>
      </p:sp>
      <p:sp>
        <p:nvSpPr>
          <p:cNvPr id="154" name="Google Shape;154;p29"/>
          <p:cNvSpPr txBox="1"/>
          <p:nvPr>
            <p:ph idx="1" type="body"/>
          </p:nvPr>
        </p:nvSpPr>
        <p:spPr>
          <a:xfrm>
            <a:off x="944510" y="1344071"/>
            <a:ext cx="7741800" cy="3423000"/>
          </a:xfrm>
          <a:prstGeom prst="rect">
            <a:avLst/>
          </a:prstGeom>
          <a:noFill/>
          <a:ln>
            <a:noFill/>
          </a:ln>
        </p:spPr>
        <p:txBody>
          <a:bodyPr anchorCtr="0" anchor="t" bIns="57150" lIns="57150" spcFirstLastPara="1" rIns="57150" wrap="square" tIns="57150"/>
          <a:lstStyle>
            <a:lvl1pPr indent="-228600" lvl="0" marL="457200" marR="0" rtl="0" algn="l">
              <a:spcBef>
                <a:spcPts val="300"/>
              </a:spcBef>
              <a:spcAft>
                <a:spcPts val="0"/>
              </a:spcAft>
              <a:buClr>
                <a:srgbClr val="010000"/>
              </a:buClr>
              <a:buSzPts val="900"/>
              <a:buFont typeface="Arial"/>
              <a:buNone/>
              <a:defRPr sz="900"/>
            </a:lvl1pPr>
            <a:lvl2pPr indent="-228600" lvl="1" marL="914400" marR="0" rtl="0" algn="l">
              <a:spcBef>
                <a:spcPts val="500"/>
              </a:spcBef>
              <a:spcAft>
                <a:spcPts val="0"/>
              </a:spcAft>
              <a:buClr>
                <a:srgbClr val="AEB1C0"/>
              </a:buClr>
              <a:buSzPts val="900"/>
              <a:buFont typeface="Arial"/>
              <a:buNone/>
              <a:defRPr sz="900"/>
            </a:lvl2pPr>
            <a:lvl3pPr indent="-285750" lvl="2" marL="1371600" marR="0" rtl="0" algn="l">
              <a:spcBef>
                <a:spcPts val="400"/>
              </a:spcBef>
              <a:spcAft>
                <a:spcPts val="0"/>
              </a:spcAft>
              <a:buClr>
                <a:srgbClr val="AEB1C0"/>
              </a:buClr>
              <a:buSzPts val="900"/>
              <a:buFont typeface="Arial"/>
              <a:buChar char="•"/>
              <a:defRPr sz="900"/>
            </a:lvl3pPr>
            <a:lvl4pPr indent="-285750" lvl="3" marL="1828800" marR="0" rtl="0" algn="l">
              <a:spcBef>
                <a:spcPts val="400"/>
              </a:spcBef>
              <a:spcAft>
                <a:spcPts val="0"/>
              </a:spcAft>
              <a:buClr>
                <a:srgbClr val="AEB1C0"/>
              </a:buClr>
              <a:buSzPts val="900"/>
              <a:buFont typeface="Arial"/>
              <a:buChar char="–"/>
              <a:defRPr sz="900"/>
            </a:lvl4pPr>
            <a:lvl5pPr indent="-285750" lvl="4" marL="2286000" marR="0" rtl="0" algn="l">
              <a:spcBef>
                <a:spcPts val="400"/>
              </a:spcBef>
              <a:spcAft>
                <a:spcPts val="0"/>
              </a:spcAft>
              <a:buClr>
                <a:schemeClr val="dk1"/>
              </a:buClr>
              <a:buSzPts val="900"/>
              <a:buFont typeface="Arial"/>
              <a:buChar char="»"/>
              <a:defRPr sz="900"/>
            </a:lvl5pPr>
            <a:lvl6pPr indent="-285750" lvl="5" marL="2743200" marR="0" rtl="0" algn="l">
              <a:spcBef>
                <a:spcPts val="400"/>
              </a:spcBef>
              <a:spcAft>
                <a:spcPts val="0"/>
              </a:spcAft>
              <a:buClr>
                <a:schemeClr val="dk1"/>
              </a:buClr>
              <a:buSzPts val="900"/>
              <a:buFont typeface="Arial"/>
              <a:buChar char="•"/>
              <a:defRPr sz="900"/>
            </a:lvl6pPr>
            <a:lvl7pPr indent="-285750" lvl="6" marL="3200400" marR="0" rtl="0" algn="l">
              <a:spcBef>
                <a:spcPts val="400"/>
              </a:spcBef>
              <a:spcAft>
                <a:spcPts val="0"/>
              </a:spcAft>
              <a:buClr>
                <a:schemeClr val="dk1"/>
              </a:buClr>
              <a:buSzPts val="900"/>
              <a:buFont typeface="Arial"/>
              <a:buChar char="•"/>
              <a:defRPr sz="900"/>
            </a:lvl7pPr>
            <a:lvl8pPr indent="-285750" lvl="7" marL="3657600" marR="0" rtl="0" algn="l">
              <a:spcBef>
                <a:spcPts val="400"/>
              </a:spcBef>
              <a:spcAft>
                <a:spcPts val="0"/>
              </a:spcAft>
              <a:buClr>
                <a:schemeClr val="dk1"/>
              </a:buClr>
              <a:buSzPts val="900"/>
              <a:buFont typeface="Arial"/>
              <a:buChar char="•"/>
              <a:defRPr sz="900"/>
            </a:lvl8pPr>
            <a:lvl9pPr indent="-285750" lvl="8" marL="4114800" marR="0" rtl="0" algn="l">
              <a:spcBef>
                <a:spcPts val="400"/>
              </a:spcBef>
              <a:spcAft>
                <a:spcPts val="0"/>
              </a:spcAft>
              <a:buClr>
                <a:schemeClr val="dk1"/>
              </a:buClr>
              <a:buSzPts val="900"/>
              <a:buFont typeface="Arial"/>
              <a:buChar char="•"/>
              <a:defRPr sz="900"/>
            </a:lvl9pPr>
          </a:lstStyle>
          <a:p/>
        </p:txBody>
      </p:sp>
      <p:sp>
        <p:nvSpPr>
          <p:cNvPr id="155" name="Google Shape;155;p29"/>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sz="900"/>
            </a:lvl1pPr>
            <a:lvl2pPr indent="-57150" lvl="1" marL="406400" marR="0" rtl="0" algn="l">
              <a:spcBef>
                <a:spcPts val="0"/>
              </a:spcBef>
              <a:spcAft>
                <a:spcPts val="0"/>
              </a:spcAft>
              <a:buSzPts val="900"/>
              <a:buChar char="○"/>
              <a:defRPr sz="900"/>
            </a:lvl2pPr>
            <a:lvl3pPr indent="-57150" lvl="2" marL="812800" marR="0" rtl="0" algn="l">
              <a:spcBef>
                <a:spcPts val="0"/>
              </a:spcBef>
              <a:spcAft>
                <a:spcPts val="0"/>
              </a:spcAft>
              <a:buSzPts val="900"/>
              <a:buChar char="■"/>
              <a:defRPr sz="900"/>
            </a:lvl3pPr>
            <a:lvl4pPr indent="-57150" lvl="3" marL="1219200" marR="0" rtl="0" algn="l">
              <a:spcBef>
                <a:spcPts val="0"/>
              </a:spcBef>
              <a:spcAft>
                <a:spcPts val="0"/>
              </a:spcAft>
              <a:buSzPts val="900"/>
              <a:buChar char="●"/>
              <a:defRPr sz="900"/>
            </a:lvl4pPr>
            <a:lvl5pPr indent="-57150" lvl="4" marL="1625600" marR="0" rtl="0" algn="l">
              <a:spcBef>
                <a:spcPts val="0"/>
              </a:spcBef>
              <a:spcAft>
                <a:spcPts val="0"/>
              </a:spcAft>
              <a:buSzPts val="900"/>
              <a:buChar char="○"/>
              <a:defRPr sz="900"/>
            </a:lvl5pPr>
            <a:lvl6pPr indent="-57150" lvl="5" marL="2019300" marR="0" rtl="0" algn="l">
              <a:spcBef>
                <a:spcPts val="0"/>
              </a:spcBef>
              <a:spcAft>
                <a:spcPts val="0"/>
              </a:spcAft>
              <a:buSzPts val="900"/>
              <a:buChar char="■"/>
              <a:defRPr sz="900"/>
            </a:lvl6pPr>
            <a:lvl7pPr indent="-57150" lvl="6" marL="2425700" marR="0" rtl="0" algn="l">
              <a:spcBef>
                <a:spcPts val="0"/>
              </a:spcBef>
              <a:spcAft>
                <a:spcPts val="0"/>
              </a:spcAft>
              <a:buSzPts val="900"/>
              <a:buChar char="●"/>
              <a:defRPr sz="900"/>
            </a:lvl7pPr>
            <a:lvl8pPr indent="-57150" lvl="7" marL="2832100" marR="0" rtl="0" algn="l">
              <a:spcBef>
                <a:spcPts val="0"/>
              </a:spcBef>
              <a:spcAft>
                <a:spcPts val="0"/>
              </a:spcAft>
              <a:buSzPts val="900"/>
              <a:buChar char="○"/>
              <a:defRPr sz="900"/>
            </a:lvl8pPr>
            <a:lvl9pPr indent="-57150" lvl="8" marL="3238500" marR="0" rtl="0" algn="l">
              <a:spcBef>
                <a:spcPts val="0"/>
              </a:spcBef>
              <a:spcAft>
                <a:spcPts val="0"/>
              </a:spcAft>
              <a:buSzPts val="900"/>
              <a:buChar char="■"/>
              <a:defRPr sz="900"/>
            </a:lvl9pPr>
          </a:lstStyle>
          <a:p/>
        </p:txBody>
      </p:sp>
      <p:sp>
        <p:nvSpPr>
          <p:cNvPr id="156" name="Google Shape;156;p29"/>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sz="900"/>
            </a:lvl1pPr>
            <a:lvl2pPr indent="-57150" lvl="1" marL="406400" marR="0" rtl="0" algn="l">
              <a:spcBef>
                <a:spcPts val="0"/>
              </a:spcBef>
              <a:spcAft>
                <a:spcPts val="0"/>
              </a:spcAft>
              <a:buSzPts val="900"/>
              <a:buChar char="○"/>
              <a:defRPr sz="900"/>
            </a:lvl2pPr>
            <a:lvl3pPr indent="-57150" lvl="2" marL="812800" marR="0" rtl="0" algn="l">
              <a:spcBef>
                <a:spcPts val="0"/>
              </a:spcBef>
              <a:spcAft>
                <a:spcPts val="0"/>
              </a:spcAft>
              <a:buSzPts val="900"/>
              <a:buChar char="■"/>
              <a:defRPr sz="900"/>
            </a:lvl3pPr>
            <a:lvl4pPr indent="-57150" lvl="3" marL="1219200" marR="0" rtl="0" algn="l">
              <a:spcBef>
                <a:spcPts val="0"/>
              </a:spcBef>
              <a:spcAft>
                <a:spcPts val="0"/>
              </a:spcAft>
              <a:buSzPts val="900"/>
              <a:buChar char="●"/>
              <a:defRPr sz="900"/>
            </a:lvl4pPr>
            <a:lvl5pPr indent="-57150" lvl="4" marL="1625600" marR="0" rtl="0" algn="l">
              <a:spcBef>
                <a:spcPts val="0"/>
              </a:spcBef>
              <a:spcAft>
                <a:spcPts val="0"/>
              </a:spcAft>
              <a:buSzPts val="900"/>
              <a:buChar char="○"/>
              <a:defRPr sz="900"/>
            </a:lvl5pPr>
            <a:lvl6pPr indent="-57150" lvl="5" marL="2019300" marR="0" rtl="0" algn="l">
              <a:spcBef>
                <a:spcPts val="0"/>
              </a:spcBef>
              <a:spcAft>
                <a:spcPts val="0"/>
              </a:spcAft>
              <a:buSzPts val="900"/>
              <a:buChar char="■"/>
              <a:defRPr sz="900"/>
            </a:lvl6pPr>
            <a:lvl7pPr indent="-57150" lvl="6" marL="2425700" marR="0" rtl="0" algn="l">
              <a:spcBef>
                <a:spcPts val="0"/>
              </a:spcBef>
              <a:spcAft>
                <a:spcPts val="0"/>
              </a:spcAft>
              <a:buSzPts val="900"/>
              <a:buChar char="●"/>
              <a:defRPr sz="900"/>
            </a:lvl7pPr>
            <a:lvl8pPr indent="-57150" lvl="7" marL="2832100" marR="0" rtl="0" algn="l">
              <a:spcBef>
                <a:spcPts val="0"/>
              </a:spcBef>
              <a:spcAft>
                <a:spcPts val="0"/>
              </a:spcAft>
              <a:buSzPts val="900"/>
              <a:buChar char="○"/>
              <a:defRPr sz="900"/>
            </a:lvl8pPr>
            <a:lvl9pPr indent="-57150" lvl="8" marL="3238500" marR="0" rtl="0" algn="l">
              <a:spcBef>
                <a:spcPts val="0"/>
              </a:spcBef>
              <a:spcAft>
                <a:spcPts val="0"/>
              </a:spcAft>
              <a:buSzPts val="900"/>
              <a:buChar char="■"/>
              <a:defRPr sz="900"/>
            </a:lvl9pPr>
          </a:lstStyle>
          <a:p/>
        </p:txBody>
      </p:sp>
      <p:sp>
        <p:nvSpPr>
          <p:cNvPr id="157" name="Google Shape;157;p29"/>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50" name="Shape 250"/>
        <p:cNvGrpSpPr/>
        <p:nvPr/>
      </p:nvGrpSpPr>
      <p:grpSpPr>
        <a:xfrm>
          <a:off x="0" y="0"/>
          <a:ext cx="0" cy="0"/>
          <a:chOff x="0" y="0"/>
          <a:chExt cx="0" cy="0"/>
        </a:xfrm>
      </p:grpSpPr>
      <p:sp>
        <p:nvSpPr>
          <p:cNvPr id="251" name="Google Shape;251;p44"/>
          <p:cNvSpPr txBox="1"/>
          <p:nvPr>
            <p:ph type="title"/>
          </p:nvPr>
        </p:nvSpPr>
        <p:spPr>
          <a:xfrm>
            <a:off x="944510" y="205596"/>
            <a:ext cx="7741800" cy="864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sz="900"/>
            </a:lvl1pPr>
            <a:lvl2pPr indent="-57150" lvl="1" marL="0" marR="0" rtl="0" algn="l">
              <a:spcBef>
                <a:spcPts val="0"/>
              </a:spcBef>
              <a:spcAft>
                <a:spcPts val="0"/>
              </a:spcAft>
              <a:buSzPts val="900"/>
              <a:buChar char="○"/>
              <a:defRPr sz="900"/>
            </a:lvl2pPr>
            <a:lvl3pPr indent="-57150" lvl="2" marL="0" marR="0" rtl="0" algn="l">
              <a:spcBef>
                <a:spcPts val="0"/>
              </a:spcBef>
              <a:spcAft>
                <a:spcPts val="0"/>
              </a:spcAft>
              <a:buSzPts val="900"/>
              <a:buChar char="■"/>
              <a:defRPr sz="900"/>
            </a:lvl3pPr>
            <a:lvl4pPr indent="-57150" lvl="3" marL="0" marR="0" rtl="0" algn="l">
              <a:spcBef>
                <a:spcPts val="0"/>
              </a:spcBef>
              <a:spcAft>
                <a:spcPts val="0"/>
              </a:spcAft>
              <a:buSzPts val="900"/>
              <a:buChar char="●"/>
              <a:defRPr sz="900"/>
            </a:lvl4pPr>
            <a:lvl5pPr indent="-57150" lvl="4" marL="0" marR="0" rtl="0" algn="l">
              <a:spcBef>
                <a:spcPts val="0"/>
              </a:spcBef>
              <a:spcAft>
                <a:spcPts val="0"/>
              </a:spcAft>
              <a:buSzPts val="900"/>
              <a:buChar char="○"/>
              <a:defRPr sz="900"/>
            </a:lvl5pPr>
            <a:lvl6pPr indent="-57150" lvl="5" marL="304800" marR="0" rtl="0" algn="l">
              <a:spcBef>
                <a:spcPts val="0"/>
              </a:spcBef>
              <a:spcAft>
                <a:spcPts val="0"/>
              </a:spcAft>
              <a:buSzPts val="900"/>
              <a:buChar char="■"/>
              <a:defRPr sz="900"/>
            </a:lvl6pPr>
            <a:lvl7pPr indent="-57150" lvl="6" marL="609600" marR="0" rtl="0" algn="l">
              <a:spcBef>
                <a:spcPts val="0"/>
              </a:spcBef>
              <a:spcAft>
                <a:spcPts val="0"/>
              </a:spcAft>
              <a:buSzPts val="900"/>
              <a:buChar char="●"/>
              <a:defRPr sz="900"/>
            </a:lvl7pPr>
            <a:lvl8pPr indent="-69850" lvl="7" marL="914400" marR="0" rtl="0" algn="l">
              <a:spcBef>
                <a:spcPts val="0"/>
              </a:spcBef>
              <a:spcAft>
                <a:spcPts val="0"/>
              </a:spcAft>
              <a:buSzPts val="900"/>
              <a:buChar char="○"/>
              <a:defRPr sz="900"/>
            </a:lvl8pPr>
            <a:lvl9pPr indent="-57150" lvl="8" marL="1219200" marR="0" rtl="0" algn="l">
              <a:spcBef>
                <a:spcPts val="0"/>
              </a:spcBef>
              <a:spcAft>
                <a:spcPts val="0"/>
              </a:spcAft>
              <a:buSzPts val="900"/>
              <a:buChar char="■"/>
              <a:defRPr sz="900"/>
            </a:lvl9pPr>
          </a:lstStyle>
          <a:p/>
        </p:txBody>
      </p:sp>
      <p:sp>
        <p:nvSpPr>
          <p:cNvPr id="252" name="Google Shape;252;p44"/>
          <p:cNvSpPr txBox="1"/>
          <p:nvPr>
            <p:ph idx="1" type="body"/>
          </p:nvPr>
        </p:nvSpPr>
        <p:spPr>
          <a:xfrm>
            <a:off x="944510" y="1344071"/>
            <a:ext cx="7741800" cy="3423000"/>
          </a:xfrm>
          <a:prstGeom prst="rect">
            <a:avLst/>
          </a:prstGeom>
          <a:noFill/>
          <a:ln>
            <a:noFill/>
          </a:ln>
        </p:spPr>
        <p:txBody>
          <a:bodyPr anchorCtr="0" anchor="t" bIns="57150" lIns="57150" spcFirstLastPara="1" rIns="57150" wrap="square" tIns="57150"/>
          <a:lstStyle>
            <a:lvl1pPr indent="-228600" lvl="0" marL="457200" marR="0" rtl="0" algn="l">
              <a:spcBef>
                <a:spcPts val="300"/>
              </a:spcBef>
              <a:spcAft>
                <a:spcPts val="0"/>
              </a:spcAft>
              <a:buClr>
                <a:srgbClr val="010000"/>
              </a:buClr>
              <a:buSzPts val="900"/>
              <a:buFont typeface="Arial"/>
              <a:buNone/>
              <a:defRPr sz="900"/>
            </a:lvl1pPr>
            <a:lvl2pPr indent="-228600" lvl="1" marL="914400" marR="0" rtl="0" algn="l">
              <a:spcBef>
                <a:spcPts val="500"/>
              </a:spcBef>
              <a:spcAft>
                <a:spcPts val="0"/>
              </a:spcAft>
              <a:buClr>
                <a:srgbClr val="AEB1C0"/>
              </a:buClr>
              <a:buSzPts val="900"/>
              <a:buFont typeface="Arial"/>
              <a:buNone/>
              <a:defRPr sz="900"/>
            </a:lvl2pPr>
            <a:lvl3pPr indent="-285750" lvl="2" marL="1371600" marR="0" rtl="0" algn="l">
              <a:spcBef>
                <a:spcPts val="400"/>
              </a:spcBef>
              <a:spcAft>
                <a:spcPts val="0"/>
              </a:spcAft>
              <a:buClr>
                <a:srgbClr val="AEB1C0"/>
              </a:buClr>
              <a:buSzPts val="900"/>
              <a:buFont typeface="Arial"/>
              <a:buChar char="•"/>
              <a:defRPr sz="900"/>
            </a:lvl3pPr>
            <a:lvl4pPr indent="-285750" lvl="3" marL="1828800" marR="0" rtl="0" algn="l">
              <a:spcBef>
                <a:spcPts val="400"/>
              </a:spcBef>
              <a:spcAft>
                <a:spcPts val="0"/>
              </a:spcAft>
              <a:buClr>
                <a:srgbClr val="AEB1C0"/>
              </a:buClr>
              <a:buSzPts val="900"/>
              <a:buFont typeface="Arial"/>
              <a:buChar char="–"/>
              <a:defRPr sz="900"/>
            </a:lvl4pPr>
            <a:lvl5pPr indent="-285750" lvl="4" marL="2286000" marR="0" rtl="0" algn="l">
              <a:spcBef>
                <a:spcPts val="400"/>
              </a:spcBef>
              <a:spcAft>
                <a:spcPts val="0"/>
              </a:spcAft>
              <a:buClr>
                <a:schemeClr val="dk1"/>
              </a:buClr>
              <a:buSzPts val="900"/>
              <a:buFont typeface="Arial"/>
              <a:buChar char="»"/>
              <a:defRPr sz="900"/>
            </a:lvl5pPr>
            <a:lvl6pPr indent="-285750" lvl="5" marL="2743200" marR="0" rtl="0" algn="l">
              <a:spcBef>
                <a:spcPts val="400"/>
              </a:spcBef>
              <a:spcAft>
                <a:spcPts val="0"/>
              </a:spcAft>
              <a:buClr>
                <a:schemeClr val="dk1"/>
              </a:buClr>
              <a:buSzPts val="900"/>
              <a:buFont typeface="Arial"/>
              <a:buChar char="•"/>
              <a:defRPr sz="900"/>
            </a:lvl6pPr>
            <a:lvl7pPr indent="-285750" lvl="6" marL="3200400" marR="0" rtl="0" algn="l">
              <a:spcBef>
                <a:spcPts val="400"/>
              </a:spcBef>
              <a:spcAft>
                <a:spcPts val="0"/>
              </a:spcAft>
              <a:buClr>
                <a:schemeClr val="dk1"/>
              </a:buClr>
              <a:buSzPts val="900"/>
              <a:buFont typeface="Arial"/>
              <a:buChar char="•"/>
              <a:defRPr sz="900"/>
            </a:lvl7pPr>
            <a:lvl8pPr indent="-285750" lvl="7" marL="3657600" marR="0" rtl="0" algn="l">
              <a:spcBef>
                <a:spcPts val="400"/>
              </a:spcBef>
              <a:spcAft>
                <a:spcPts val="0"/>
              </a:spcAft>
              <a:buClr>
                <a:schemeClr val="dk1"/>
              </a:buClr>
              <a:buSzPts val="900"/>
              <a:buFont typeface="Arial"/>
              <a:buChar char="•"/>
              <a:defRPr sz="900"/>
            </a:lvl8pPr>
            <a:lvl9pPr indent="-285750" lvl="8" marL="4114800" marR="0" rtl="0" algn="l">
              <a:spcBef>
                <a:spcPts val="400"/>
              </a:spcBef>
              <a:spcAft>
                <a:spcPts val="0"/>
              </a:spcAft>
              <a:buClr>
                <a:schemeClr val="dk1"/>
              </a:buClr>
              <a:buSzPts val="900"/>
              <a:buFont typeface="Arial"/>
              <a:buChar char="•"/>
              <a:defRPr sz="900"/>
            </a:lvl9pPr>
          </a:lstStyle>
          <a:p/>
        </p:txBody>
      </p:sp>
      <p:sp>
        <p:nvSpPr>
          <p:cNvPr id="253" name="Google Shape;253;p44"/>
          <p:cNvSpPr txBox="1"/>
          <p:nvPr>
            <p:ph idx="10" type="dt"/>
          </p:nvPr>
        </p:nvSpPr>
        <p:spPr>
          <a:xfrm>
            <a:off x="457683" y="4767169"/>
            <a:ext cx="2133300" cy="273600"/>
          </a:xfrm>
          <a:prstGeom prst="rect">
            <a:avLst/>
          </a:prstGeom>
          <a:noFill/>
          <a:ln>
            <a:noFill/>
          </a:ln>
        </p:spPr>
        <p:txBody>
          <a:bodyPr anchorCtr="0" anchor="ctr" bIns="57150" lIns="57150" spcFirstLastPara="1" rIns="57150" wrap="square" tIns="57150"/>
          <a:lstStyle>
            <a:lvl1pPr indent="-57150" lvl="0" marL="0" marR="0" rtl="0" algn="l">
              <a:spcBef>
                <a:spcPts val="0"/>
              </a:spcBef>
              <a:spcAft>
                <a:spcPts val="0"/>
              </a:spcAft>
              <a:buSzPts val="900"/>
              <a:buChar char="●"/>
              <a:defRPr sz="900"/>
            </a:lvl1pPr>
            <a:lvl2pPr indent="-57150" lvl="1" marL="406400" marR="0" rtl="0" algn="l">
              <a:spcBef>
                <a:spcPts val="0"/>
              </a:spcBef>
              <a:spcAft>
                <a:spcPts val="0"/>
              </a:spcAft>
              <a:buSzPts val="900"/>
              <a:buChar char="○"/>
              <a:defRPr sz="900"/>
            </a:lvl2pPr>
            <a:lvl3pPr indent="-57150" lvl="2" marL="812800" marR="0" rtl="0" algn="l">
              <a:spcBef>
                <a:spcPts val="0"/>
              </a:spcBef>
              <a:spcAft>
                <a:spcPts val="0"/>
              </a:spcAft>
              <a:buSzPts val="900"/>
              <a:buChar char="■"/>
              <a:defRPr sz="900"/>
            </a:lvl3pPr>
            <a:lvl4pPr indent="-57150" lvl="3" marL="1219200" marR="0" rtl="0" algn="l">
              <a:spcBef>
                <a:spcPts val="0"/>
              </a:spcBef>
              <a:spcAft>
                <a:spcPts val="0"/>
              </a:spcAft>
              <a:buSzPts val="900"/>
              <a:buChar char="●"/>
              <a:defRPr sz="900"/>
            </a:lvl4pPr>
            <a:lvl5pPr indent="-57150" lvl="4" marL="1625600" marR="0" rtl="0" algn="l">
              <a:spcBef>
                <a:spcPts val="0"/>
              </a:spcBef>
              <a:spcAft>
                <a:spcPts val="0"/>
              </a:spcAft>
              <a:buSzPts val="900"/>
              <a:buChar char="○"/>
              <a:defRPr sz="900"/>
            </a:lvl5pPr>
            <a:lvl6pPr indent="-57150" lvl="5" marL="2019300" marR="0" rtl="0" algn="l">
              <a:spcBef>
                <a:spcPts val="0"/>
              </a:spcBef>
              <a:spcAft>
                <a:spcPts val="0"/>
              </a:spcAft>
              <a:buSzPts val="900"/>
              <a:buChar char="■"/>
              <a:defRPr sz="900"/>
            </a:lvl6pPr>
            <a:lvl7pPr indent="-57150" lvl="6" marL="2425700" marR="0" rtl="0" algn="l">
              <a:spcBef>
                <a:spcPts val="0"/>
              </a:spcBef>
              <a:spcAft>
                <a:spcPts val="0"/>
              </a:spcAft>
              <a:buSzPts val="900"/>
              <a:buChar char="●"/>
              <a:defRPr sz="900"/>
            </a:lvl7pPr>
            <a:lvl8pPr indent="-57150" lvl="7" marL="2832100" marR="0" rtl="0" algn="l">
              <a:spcBef>
                <a:spcPts val="0"/>
              </a:spcBef>
              <a:spcAft>
                <a:spcPts val="0"/>
              </a:spcAft>
              <a:buSzPts val="900"/>
              <a:buChar char="○"/>
              <a:defRPr sz="900"/>
            </a:lvl8pPr>
            <a:lvl9pPr indent="-57150" lvl="8" marL="3238500" marR="0" rtl="0" algn="l">
              <a:spcBef>
                <a:spcPts val="0"/>
              </a:spcBef>
              <a:spcAft>
                <a:spcPts val="0"/>
              </a:spcAft>
              <a:buSzPts val="900"/>
              <a:buChar char="■"/>
              <a:defRPr sz="900"/>
            </a:lvl9pPr>
          </a:lstStyle>
          <a:p/>
        </p:txBody>
      </p:sp>
      <p:sp>
        <p:nvSpPr>
          <p:cNvPr id="254" name="Google Shape;254;p44"/>
          <p:cNvSpPr txBox="1"/>
          <p:nvPr>
            <p:ph idx="11" type="ftr"/>
          </p:nvPr>
        </p:nvSpPr>
        <p:spPr>
          <a:xfrm>
            <a:off x="3123884" y="4767169"/>
            <a:ext cx="2896200" cy="273600"/>
          </a:xfrm>
          <a:prstGeom prst="rect">
            <a:avLst/>
          </a:prstGeom>
          <a:noFill/>
          <a:ln>
            <a:noFill/>
          </a:ln>
        </p:spPr>
        <p:txBody>
          <a:bodyPr anchorCtr="0" anchor="ctr" bIns="57150" lIns="57150" spcFirstLastPara="1" rIns="57150" wrap="square" tIns="57150"/>
          <a:lstStyle>
            <a:lvl1pPr indent="-57150" lvl="0" marL="0" marR="0" rtl="0" algn="ctr">
              <a:spcBef>
                <a:spcPts val="0"/>
              </a:spcBef>
              <a:spcAft>
                <a:spcPts val="0"/>
              </a:spcAft>
              <a:buSzPts val="900"/>
              <a:buChar char="●"/>
              <a:defRPr sz="900"/>
            </a:lvl1pPr>
            <a:lvl2pPr indent="-57150" lvl="1" marL="406400" marR="0" rtl="0" algn="l">
              <a:spcBef>
                <a:spcPts val="0"/>
              </a:spcBef>
              <a:spcAft>
                <a:spcPts val="0"/>
              </a:spcAft>
              <a:buSzPts val="900"/>
              <a:buChar char="○"/>
              <a:defRPr sz="900"/>
            </a:lvl2pPr>
            <a:lvl3pPr indent="-57150" lvl="2" marL="812800" marR="0" rtl="0" algn="l">
              <a:spcBef>
                <a:spcPts val="0"/>
              </a:spcBef>
              <a:spcAft>
                <a:spcPts val="0"/>
              </a:spcAft>
              <a:buSzPts val="900"/>
              <a:buChar char="■"/>
              <a:defRPr sz="900"/>
            </a:lvl3pPr>
            <a:lvl4pPr indent="-57150" lvl="3" marL="1219200" marR="0" rtl="0" algn="l">
              <a:spcBef>
                <a:spcPts val="0"/>
              </a:spcBef>
              <a:spcAft>
                <a:spcPts val="0"/>
              </a:spcAft>
              <a:buSzPts val="900"/>
              <a:buChar char="●"/>
              <a:defRPr sz="900"/>
            </a:lvl4pPr>
            <a:lvl5pPr indent="-57150" lvl="4" marL="1625600" marR="0" rtl="0" algn="l">
              <a:spcBef>
                <a:spcPts val="0"/>
              </a:spcBef>
              <a:spcAft>
                <a:spcPts val="0"/>
              </a:spcAft>
              <a:buSzPts val="900"/>
              <a:buChar char="○"/>
              <a:defRPr sz="900"/>
            </a:lvl5pPr>
            <a:lvl6pPr indent="-57150" lvl="5" marL="2019300" marR="0" rtl="0" algn="l">
              <a:spcBef>
                <a:spcPts val="0"/>
              </a:spcBef>
              <a:spcAft>
                <a:spcPts val="0"/>
              </a:spcAft>
              <a:buSzPts val="900"/>
              <a:buChar char="■"/>
              <a:defRPr sz="900"/>
            </a:lvl6pPr>
            <a:lvl7pPr indent="-57150" lvl="6" marL="2425700" marR="0" rtl="0" algn="l">
              <a:spcBef>
                <a:spcPts val="0"/>
              </a:spcBef>
              <a:spcAft>
                <a:spcPts val="0"/>
              </a:spcAft>
              <a:buSzPts val="900"/>
              <a:buChar char="●"/>
              <a:defRPr sz="900"/>
            </a:lvl7pPr>
            <a:lvl8pPr indent="-57150" lvl="7" marL="2832100" marR="0" rtl="0" algn="l">
              <a:spcBef>
                <a:spcPts val="0"/>
              </a:spcBef>
              <a:spcAft>
                <a:spcPts val="0"/>
              </a:spcAft>
              <a:buSzPts val="900"/>
              <a:buChar char="○"/>
              <a:defRPr sz="900"/>
            </a:lvl8pPr>
            <a:lvl9pPr indent="-57150" lvl="8" marL="3238500" marR="0" rtl="0" algn="l">
              <a:spcBef>
                <a:spcPts val="0"/>
              </a:spcBef>
              <a:spcAft>
                <a:spcPts val="0"/>
              </a:spcAft>
              <a:buSzPts val="900"/>
              <a:buChar char="■"/>
              <a:defRPr sz="900"/>
            </a:lvl9pPr>
          </a:lstStyle>
          <a:p/>
        </p:txBody>
      </p:sp>
      <p:sp>
        <p:nvSpPr>
          <p:cNvPr id="255" name="Google Shape;255;p44"/>
          <p:cNvSpPr txBox="1"/>
          <p:nvPr>
            <p:ph idx="12" type="sldNum"/>
          </p:nvPr>
        </p:nvSpPr>
        <p:spPr>
          <a:xfrm>
            <a:off x="6552888" y="4767169"/>
            <a:ext cx="2133300" cy="273600"/>
          </a:xfrm>
          <a:prstGeom prst="rect">
            <a:avLst/>
          </a:prstGeom>
          <a:noFill/>
          <a:ln>
            <a:noFill/>
          </a:ln>
        </p:spPr>
        <p:txBody>
          <a:bodyPr anchorCtr="0" anchor="ctr" bIns="40475" lIns="80975" spcFirstLastPara="1" rIns="80975" wrap="square" tIns="40475">
            <a:noAutofit/>
          </a:bodyPr>
          <a:lstStyle>
            <a:lvl1pPr indent="0" lvl="0" marL="0" marR="0" rtl="0" algn="r">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8.png"/><Relationship Id="rId9" Type="http://schemas.openxmlformats.org/officeDocument/2006/relationships/image" Target="../media/image37.png"/><Relationship Id="rId5" Type="http://schemas.openxmlformats.org/officeDocument/2006/relationships/image" Target="../media/image23.png"/><Relationship Id="rId6" Type="http://schemas.openxmlformats.org/officeDocument/2006/relationships/image" Target="../media/image27.png"/><Relationship Id="rId7" Type="http://schemas.openxmlformats.org/officeDocument/2006/relationships/image" Target="../media/image26.png"/><Relationship Id="rId8"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3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3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3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3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3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3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image" Target="../media/image43.png"/><Relationship Id="rId6"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hyperlink" Target="https://docs.google.com/a/ifactory.com/presentation/d/1FI642d3wfdSjz_m6IZxXR_VNJG3PjgfuTmb0ptKslb8/edit?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9"/>
          <p:cNvSpPr txBox="1"/>
          <p:nvPr>
            <p:ph type="ctrTitle"/>
          </p:nvPr>
        </p:nvSpPr>
        <p:spPr>
          <a:xfrm>
            <a:off x="323676" y="1723044"/>
            <a:ext cx="3001200" cy="687900"/>
          </a:xfrm>
          <a:prstGeom prst="rect">
            <a:avLst/>
          </a:prstGeom>
          <a:noFill/>
          <a:ln>
            <a:noFill/>
          </a:ln>
        </p:spPr>
        <p:txBody>
          <a:bodyPr anchorCtr="0" anchor="ctr" bIns="40475" lIns="80975" spcFirstLastPara="1" rIns="80975" wrap="square" tIns="40475">
            <a:noAutofit/>
          </a:bodyPr>
          <a:lstStyle/>
          <a:p>
            <a:pPr indent="0" lvl="0" marL="0" marR="0" rtl="0" algn="l">
              <a:spcBef>
                <a:spcPts val="0"/>
              </a:spcBef>
              <a:spcAft>
                <a:spcPts val="0"/>
              </a:spcAft>
              <a:buNone/>
            </a:pPr>
            <a:r>
              <a:rPr lang="en" sz="2500">
                <a:solidFill>
                  <a:schemeClr val="lt1"/>
                </a:solidFill>
                <a:latin typeface="Calibri"/>
                <a:ea typeface="Calibri"/>
                <a:cs typeface="Calibri"/>
                <a:sym typeface="Calibri"/>
              </a:rPr>
              <a:t>JUICE</a:t>
            </a:r>
            <a:endParaRPr b="0" i="0" sz="2500" u="none" cap="none" strike="noStrike">
              <a:solidFill>
                <a:srgbClr val="A0A5AE"/>
              </a:solidFill>
              <a:latin typeface="Calibri"/>
              <a:ea typeface="Calibri"/>
              <a:cs typeface="Calibri"/>
              <a:sym typeface="Calibri"/>
            </a:endParaRPr>
          </a:p>
        </p:txBody>
      </p:sp>
      <p:sp>
        <p:nvSpPr>
          <p:cNvPr id="353" name="Google Shape;353;p59"/>
          <p:cNvSpPr txBox="1"/>
          <p:nvPr>
            <p:ph idx="1" type="subTitle"/>
          </p:nvPr>
        </p:nvSpPr>
        <p:spPr>
          <a:xfrm>
            <a:off x="344846" y="2320198"/>
            <a:ext cx="7085100" cy="1077000"/>
          </a:xfrm>
          <a:prstGeom prst="rect">
            <a:avLst/>
          </a:prstGeom>
          <a:noFill/>
          <a:ln>
            <a:noFill/>
          </a:ln>
        </p:spPr>
        <p:txBody>
          <a:bodyPr anchorCtr="0" anchor="t" bIns="40475" lIns="80975" spcFirstLastPara="1" rIns="80975" wrap="square" tIns="40475">
            <a:noAutofit/>
          </a:bodyPr>
          <a:lstStyle/>
          <a:p>
            <a:pPr indent="0" lvl="0" marL="0" marR="0" rtl="0" algn="l">
              <a:spcBef>
                <a:spcPts val="0"/>
              </a:spcBef>
              <a:spcAft>
                <a:spcPts val="0"/>
              </a:spcAft>
              <a:buClr>
                <a:srgbClr val="DB342B"/>
              </a:buClr>
              <a:buFont typeface="Arial"/>
              <a:buNone/>
            </a:pPr>
            <a:r>
              <a:rPr lang="en" sz="1600">
                <a:solidFill>
                  <a:srgbClr val="DB342B"/>
                </a:solidFill>
                <a:latin typeface="Calibri"/>
                <a:ea typeface="Calibri"/>
                <a:cs typeface="Calibri"/>
                <a:sym typeface="Calibri"/>
              </a:rPr>
              <a:t>PICTURE ITS FINAL</a:t>
            </a:r>
            <a:endParaRPr b="0" i="0" sz="1600" u="none" cap="none" strike="noStrike">
              <a:solidFill>
                <a:srgbClr val="DB342B"/>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68"/>
          <p:cNvSpPr txBox="1"/>
          <p:nvPr>
            <p:ph type="title"/>
          </p:nvPr>
        </p:nvSpPr>
        <p:spPr>
          <a:xfrm>
            <a:off x="7210641" y="444500"/>
            <a:ext cx="1933200" cy="3478200"/>
          </a:xfrm>
          <a:prstGeom prst="rect">
            <a:avLst/>
          </a:prstGeom>
          <a:noFill/>
          <a:ln>
            <a:noFill/>
          </a:ln>
        </p:spPr>
        <p:txBody>
          <a:bodyPr anchorCtr="0" anchor="t" bIns="40475" lIns="80975" spcFirstLastPara="1" rIns="80975" wrap="square" tIns="40475">
            <a:noAutofit/>
          </a:bodyPr>
          <a:lstStyle/>
          <a:p>
            <a:pPr indent="0" lvl="0" marL="0" rtl="0" algn="l">
              <a:spcBef>
                <a:spcPts val="0"/>
              </a:spcBef>
              <a:spcAft>
                <a:spcPts val="0"/>
              </a:spcAft>
              <a:buClr>
                <a:schemeClr val="dk1"/>
              </a:buClr>
              <a:buFont typeface="Arial"/>
              <a:buNone/>
            </a:pPr>
            <a:r>
              <a:rPr lang="en" sz="1200">
                <a:solidFill>
                  <a:schemeClr val="lt1"/>
                </a:solidFill>
                <a:latin typeface="Calibri"/>
                <a:ea typeface="Calibri"/>
                <a:cs typeface="Calibri"/>
                <a:sym typeface="Calibri"/>
              </a:rPr>
              <a:t>Aplomb + Esprit</a:t>
            </a:r>
            <a:endParaRPr sz="1200">
              <a:solidFill>
                <a:srgbClr val="FFFFFF"/>
              </a:solidFill>
              <a:latin typeface="Calibri"/>
              <a:ea typeface="Calibri"/>
              <a:cs typeface="Calibri"/>
              <a:sym typeface="Calibri"/>
            </a:endParaRPr>
          </a:p>
        </p:txBody>
      </p:sp>
      <p:pic>
        <p:nvPicPr>
          <p:cNvPr id="528" name="Google Shape;528;p68"/>
          <p:cNvPicPr preferRelativeResize="0"/>
          <p:nvPr/>
        </p:nvPicPr>
        <p:blipFill>
          <a:blip r:embed="rId3">
            <a:alphaModFix/>
          </a:blip>
          <a:stretch>
            <a:fillRect/>
          </a:stretch>
        </p:blipFill>
        <p:spPr>
          <a:xfrm>
            <a:off x="896425" y="1391128"/>
            <a:ext cx="4415750" cy="3319172"/>
          </a:xfrm>
          <a:prstGeom prst="rect">
            <a:avLst/>
          </a:prstGeom>
          <a:noFill/>
          <a:ln>
            <a:noFill/>
          </a:ln>
        </p:spPr>
      </p:pic>
      <p:sp>
        <p:nvSpPr>
          <p:cNvPr id="529" name="Google Shape;529;p68"/>
          <p:cNvSpPr/>
          <p:nvPr/>
        </p:nvSpPr>
        <p:spPr>
          <a:xfrm>
            <a:off x="1741350" y="949600"/>
            <a:ext cx="1933200" cy="964800"/>
          </a:xfrm>
          <a:prstGeom prst="wedgeRoundRectCallout">
            <a:avLst>
              <a:gd fmla="val -33078" name="adj1"/>
              <a:gd fmla="val 90484" name="adj2"/>
              <a:gd fmla="val 0" name="adj3"/>
            </a:avLst>
          </a:prstGeom>
          <a:solidFill>
            <a:srgbClr val="FFFFFF"/>
          </a:solidFill>
          <a:ln cap="flat" cmpd="sng" w="19050">
            <a:solidFill>
              <a:srgbClr val="55265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52656"/>
                </a:solidFill>
                <a:highlight>
                  <a:srgbClr val="FFFFFF"/>
                </a:highlight>
                <a:latin typeface="Lato"/>
                <a:ea typeface="Lato"/>
                <a:cs typeface="Lato"/>
                <a:sym typeface="Lato"/>
              </a:rPr>
              <a:t>Here’s why I’m right!</a:t>
            </a:r>
            <a:endParaRPr b="1">
              <a:solidFill>
                <a:srgbClr val="552656"/>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69"/>
          <p:cNvSpPr txBox="1"/>
          <p:nvPr>
            <p:ph type="title"/>
          </p:nvPr>
        </p:nvSpPr>
        <p:spPr>
          <a:xfrm>
            <a:off x="7210641" y="444500"/>
            <a:ext cx="1933200" cy="3478200"/>
          </a:xfrm>
          <a:prstGeom prst="rect">
            <a:avLst/>
          </a:prstGeom>
          <a:noFill/>
          <a:ln>
            <a:noFill/>
          </a:ln>
        </p:spPr>
        <p:txBody>
          <a:bodyPr anchorCtr="0" anchor="t" bIns="40475" lIns="80975" spcFirstLastPara="1" rIns="80975" wrap="square" tIns="40475">
            <a:noAutofit/>
          </a:bodyPr>
          <a:lstStyle/>
          <a:p>
            <a:pPr indent="0" lvl="0" marL="0" rtl="0" algn="l">
              <a:spcBef>
                <a:spcPts val="0"/>
              </a:spcBef>
              <a:spcAft>
                <a:spcPts val="0"/>
              </a:spcAft>
              <a:buClr>
                <a:schemeClr val="dk1"/>
              </a:buClr>
              <a:buFont typeface="Arial"/>
              <a:buNone/>
            </a:pPr>
            <a:r>
              <a:rPr lang="en" sz="1200">
                <a:solidFill>
                  <a:schemeClr val="lt1"/>
                </a:solidFill>
                <a:latin typeface="Calibri"/>
                <a:ea typeface="Calibri"/>
                <a:cs typeface="Calibri"/>
                <a:sym typeface="Calibri"/>
              </a:rPr>
              <a:t>Aplomb + Esprit</a:t>
            </a:r>
            <a:endParaRPr sz="1200">
              <a:solidFill>
                <a:srgbClr val="FFFFFF"/>
              </a:solidFill>
              <a:latin typeface="Calibri"/>
              <a:ea typeface="Calibri"/>
              <a:cs typeface="Calibri"/>
              <a:sym typeface="Calibri"/>
            </a:endParaRPr>
          </a:p>
        </p:txBody>
      </p:sp>
      <p:pic>
        <p:nvPicPr>
          <p:cNvPr id="535" name="Google Shape;535;p69"/>
          <p:cNvPicPr preferRelativeResize="0"/>
          <p:nvPr/>
        </p:nvPicPr>
        <p:blipFill>
          <a:blip r:embed="rId3">
            <a:alphaModFix/>
          </a:blip>
          <a:stretch>
            <a:fillRect/>
          </a:stretch>
        </p:blipFill>
        <p:spPr>
          <a:xfrm>
            <a:off x="896425" y="1391128"/>
            <a:ext cx="4415750" cy="3319172"/>
          </a:xfrm>
          <a:prstGeom prst="rect">
            <a:avLst/>
          </a:prstGeom>
          <a:noFill/>
          <a:ln>
            <a:noFill/>
          </a:ln>
        </p:spPr>
      </p:pic>
      <p:sp>
        <p:nvSpPr>
          <p:cNvPr id="536" name="Google Shape;536;p69"/>
          <p:cNvSpPr/>
          <p:nvPr/>
        </p:nvSpPr>
        <p:spPr>
          <a:xfrm>
            <a:off x="2281500" y="1017100"/>
            <a:ext cx="2007000" cy="964800"/>
          </a:xfrm>
          <a:prstGeom prst="wedgeRoundRectCallout">
            <a:avLst>
              <a:gd fmla="val 36892" name="adj1"/>
              <a:gd fmla="val 100643" name="adj2"/>
              <a:gd fmla="val 0" name="adj3"/>
            </a:avLst>
          </a:prstGeom>
          <a:solidFill>
            <a:srgbClr val="FFFFFF"/>
          </a:solidFill>
          <a:ln cap="flat" cmpd="sng" w="19050">
            <a:solidFill>
              <a:srgbClr val="55265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52656"/>
                </a:solidFill>
                <a:highlight>
                  <a:srgbClr val="FFFFFF"/>
                </a:highlight>
                <a:latin typeface="Lato"/>
                <a:ea typeface="Lato"/>
                <a:cs typeface="Lato"/>
                <a:sym typeface="Lato"/>
              </a:rPr>
              <a:t>Here’s why you’re wrong!</a:t>
            </a:r>
            <a:endParaRPr b="1">
              <a:solidFill>
                <a:srgbClr val="552656"/>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70"/>
          <p:cNvSpPr txBox="1"/>
          <p:nvPr>
            <p:ph type="title"/>
          </p:nvPr>
        </p:nvSpPr>
        <p:spPr>
          <a:xfrm>
            <a:off x="7210641" y="444500"/>
            <a:ext cx="1933200" cy="3478200"/>
          </a:xfrm>
          <a:prstGeom prst="rect">
            <a:avLst/>
          </a:prstGeom>
          <a:noFill/>
          <a:ln>
            <a:noFill/>
          </a:ln>
        </p:spPr>
        <p:txBody>
          <a:bodyPr anchorCtr="0" anchor="t" bIns="40475" lIns="80975" spcFirstLastPara="1" rIns="80975" wrap="square" tIns="40475">
            <a:noAutofit/>
          </a:bodyPr>
          <a:lstStyle/>
          <a:p>
            <a:pPr indent="0" lvl="0" marL="0" rtl="0" algn="l">
              <a:spcBef>
                <a:spcPts val="0"/>
              </a:spcBef>
              <a:spcAft>
                <a:spcPts val="0"/>
              </a:spcAft>
              <a:buClr>
                <a:schemeClr val="dk1"/>
              </a:buClr>
              <a:buFont typeface="Arial"/>
              <a:buNone/>
            </a:pPr>
            <a:r>
              <a:rPr lang="en" sz="1200">
                <a:solidFill>
                  <a:schemeClr val="lt1"/>
                </a:solidFill>
                <a:latin typeface="Calibri"/>
                <a:ea typeface="Calibri"/>
                <a:cs typeface="Calibri"/>
                <a:sym typeface="Calibri"/>
              </a:rPr>
              <a:t>Aplomb + Esprit</a:t>
            </a:r>
            <a:endParaRPr sz="1200">
              <a:solidFill>
                <a:srgbClr val="FFFFFF"/>
              </a:solidFill>
              <a:latin typeface="Calibri"/>
              <a:ea typeface="Calibri"/>
              <a:cs typeface="Calibri"/>
              <a:sym typeface="Calibri"/>
            </a:endParaRPr>
          </a:p>
        </p:txBody>
      </p:sp>
      <p:pic>
        <p:nvPicPr>
          <p:cNvPr id="542" name="Google Shape;542;p70"/>
          <p:cNvPicPr preferRelativeResize="0"/>
          <p:nvPr/>
        </p:nvPicPr>
        <p:blipFill>
          <a:blip r:embed="rId3">
            <a:alphaModFix/>
          </a:blip>
          <a:stretch>
            <a:fillRect/>
          </a:stretch>
        </p:blipFill>
        <p:spPr>
          <a:xfrm>
            <a:off x="896425" y="1391128"/>
            <a:ext cx="4415750" cy="3319172"/>
          </a:xfrm>
          <a:prstGeom prst="rect">
            <a:avLst/>
          </a:prstGeom>
          <a:noFill/>
          <a:ln>
            <a:noFill/>
          </a:ln>
        </p:spPr>
      </p:pic>
      <p:sp>
        <p:nvSpPr>
          <p:cNvPr id="543" name="Google Shape;543;p70"/>
          <p:cNvSpPr/>
          <p:nvPr/>
        </p:nvSpPr>
        <p:spPr>
          <a:xfrm>
            <a:off x="1771700" y="963100"/>
            <a:ext cx="2116200" cy="964800"/>
          </a:xfrm>
          <a:prstGeom prst="wedgeRoundRectCallout">
            <a:avLst>
              <a:gd fmla="val -33034" name="adj1"/>
              <a:gd fmla="val 82452" name="adj2"/>
              <a:gd fmla="val 0" name="adj3"/>
            </a:avLst>
          </a:prstGeom>
          <a:solidFill>
            <a:srgbClr val="FFFFFF"/>
          </a:solidFill>
          <a:ln cap="flat" cmpd="sng" w="19050">
            <a:solidFill>
              <a:srgbClr val="55265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52656"/>
                </a:solidFill>
                <a:highlight>
                  <a:srgbClr val="FFFFFF"/>
                </a:highlight>
                <a:latin typeface="Lato"/>
                <a:ea typeface="Lato"/>
                <a:cs typeface="Lato"/>
                <a:sym typeface="Lato"/>
              </a:rPr>
              <a:t>Here’s why YOU’RE wrong!</a:t>
            </a:r>
            <a:endParaRPr b="1">
              <a:solidFill>
                <a:srgbClr val="552656"/>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71"/>
          <p:cNvSpPr txBox="1"/>
          <p:nvPr>
            <p:ph type="title"/>
          </p:nvPr>
        </p:nvSpPr>
        <p:spPr>
          <a:xfrm>
            <a:off x="7210641" y="444500"/>
            <a:ext cx="1933200" cy="3478200"/>
          </a:xfrm>
          <a:prstGeom prst="rect">
            <a:avLst/>
          </a:prstGeom>
          <a:noFill/>
          <a:ln>
            <a:noFill/>
          </a:ln>
        </p:spPr>
        <p:txBody>
          <a:bodyPr anchorCtr="0" anchor="t" bIns="40475" lIns="80975" spcFirstLastPara="1" rIns="80975" wrap="square" tIns="40475">
            <a:noAutofit/>
          </a:bodyPr>
          <a:lstStyle/>
          <a:p>
            <a:pPr indent="0" lvl="0" marL="0" rtl="0" algn="l">
              <a:spcBef>
                <a:spcPts val="0"/>
              </a:spcBef>
              <a:spcAft>
                <a:spcPts val="0"/>
              </a:spcAft>
              <a:buClr>
                <a:schemeClr val="dk1"/>
              </a:buClr>
              <a:buFont typeface="Arial"/>
              <a:buNone/>
            </a:pPr>
            <a:r>
              <a:rPr lang="en" sz="1200">
                <a:solidFill>
                  <a:schemeClr val="lt1"/>
                </a:solidFill>
                <a:latin typeface="Calibri"/>
                <a:ea typeface="Calibri"/>
                <a:cs typeface="Calibri"/>
                <a:sym typeface="Calibri"/>
              </a:rPr>
              <a:t>Aplomb + Esprit</a:t>
            </a:r>
            <a:endParaRPr sz="1200">
              <a:solidFill>
                <a:srgbClr val="FFFFFF"/>
              </a:solidFill>
              <a:latin typeface="Calibri"/>
              <a:ea typeface="Calibri"/>
              <a:cs typeface="Calibri"/>
              <a:sym typeface="Calibri"/>
            </a:endParaRPr>
          </a:p>
        </p:txBody>
      </p:sp>
      <p:cxnSp>
        <p:nvCxnSpPr>
          <p:cNvPr id="549" name="Google Shape;549;p71"/>
          <p:cNvCxnSpPr/>
          <p:nvPr/>
        </p:nvCxnSpPr>
        <p:spPr>
          <a:xfrm flipH="1" rot="10800000">
            <a:off x="2921200" y="2348000"/>
            <a:ext cx="267000" cy="7800"/>
          </a:xfrm>
          <a:prstGeom prst="straightConnector1">
            <a:avLst/>
          </a:prstGeom>
          <a:noFill/>
          <a:ln cap="flat" cmpd="sng" w="28575">
            <a:solidFill>
              <a:srgbClr val="FFFFFF"/>
            </a:solidFill>
            <a:prstDash val="solid"/>
            <a:round/>
            <a:headEnd len="med" w="med" type="none"/>
            <a:tailEnd len="med" w="med" type="none"/>
          </a:ln>
        </p:spPr>
      </p:cxnSp>
      <p:pic>
        <p:nvPicPr>
          <p:cNvPr id="550" name="Google Shape;550;p71"/>
          <p:cNvPicPr preferRelativeResize="0"/>
          <p:nvPr/>
        </p:nvPicPr>
        <p:blipFill>
          <a:blip r:embed="rId3">
            <a:alphaModFix/>
          </a:blip>
          <a:stretch>
            <a:fillRect/>
          </a:stretch>
        </p:blipFill>
        <p:spPr>
          <a:xfrm>
            <a:off x="896425" y="1391128"/>
            <a:ext cx="4415750" cy="3319172"/>
          </a:xfrm>
          <a:prstGeom prst="rect">
            <a:avLst/>
          </a:prstGeom>
          <a:noFill/>
          <a:ln>
            <a:noFill/>
          </a:ln>
        </p:spPr>
      </p:pic>
      <p:sp>
        <p:nvSpPr>
          <p:cNvPr id="551" name="Google Shape;551;p71"/>
          <p:cNvSpPr/>
          <p:nvPr/>
        </p:nvSpPr>
        <p:spPr>
          <a:xfrm>
            <a:off x="2318255" y="1786600"/>
            <a:ext cx="1377000" cy="721800"/>
          </a:xfrm>
          <a:prstGeom prst="wedgeEllipseCallout">
            <a:avLst>
              <a:gd fmla="val 2992" name="adj1"/>
              <a:gd fmla="val 97118" name="adj2"/>
            </a:avLst>
          </a:prstGeom>
          <a:solidFill>
            <a:srgbClr val="FFFFFF"/>
          </a:solidFill>
          <a:ln cap="flat" cmpd="sng" w="19050">
            <a:solidFill>
              <a:srgbClr val="5526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1"/>
          <p:cNvSpPr/>
          <p:nvPr/>
        </p:nvSpPr>
        <p:spPr>
          <a:xfrm>
            <a:off x="1982125" y="1336600"/>
            <a:ext cx="2116200" cy="1171800"/>
          </a:xfrm>
          <a:prstGeom prst="wedgeRoundRectCallout">
            <a:avLst>
              <a:gd fmla="val -11450" name="adj1"/>
              <a:gd fmla="val 50269" name="adj2"/>
              <a:gd fmla="val 0" name="adj3"/>
            </a:avLst>
          </a:prstGeom>
          <a:solidFill>
            <a:srgbClr val="FFFFFF"/>
          </a:solidFill>
          <a:ln cap="flat" cmpd="sng" w="19050">
            <a:solidFill>
              <a:srgbClr val="55265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52656"/>
                </a:solidFill>
                <a:highlight>
                  <a:srgbClr val="FFFFFF"/>
                </a:highlight>
                <a:latin typeface="Lato"/>
                <a:ea typeface="Lato"/>
                <a:cs typeface="Lato"/>
                <a:sym typeface="Lato"/>
              </a:rPr>
              <a:t>Who should win? </a:t>
            </a:r>
            <a:endParaRPr b="1">
              <a:solidFill>
                <a:srgbClr val="552656"/>
              </a:solidFill>
              <a:latin typeface="Lato"/>
              <a:ea typeface="Lato"/>
              <a:cs typeface="Lato"/>
              <a:sym typeface="Lato"/>
            </a:endParaRPr>
          </a:p>
        </p:txBody>
      </p:sp>
      <p:cxnSp>
        <p:nvCxnSpPr>
          <p:cNvPr id="553" name="Google Shape;553;p71"/>
          <p:cNvCxnSpPr/>
          <p:nvPr/>
        </p:nvCxnSpPr>
        <p:spPr>
          <a:xfrm flipH="1" rot="10800000">
            <a:off x="2922435" y="2505100"/>
            <a:ext cx="202800" cy="330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72"/>
          <p:cNvSpPr txBox="1"/>
          <p:nvPr>
            <p:ph type="title"/>
          </p:nvPr>
        </p:nvSpPr>
        <p:spPr>
          <a:xfrm>
            <a:off x="7210641" y="444500"/>
            <a:ext cx="1933200" cy="3478200"/>
          </a:xfrm>
          <a:prstGeom prst="rect">
            <a:avLst/>
          </a:prstGeom>
          <a:noFill/>
          <a:ln>
            <a:noFill/>
          </a:ln>
        </p:spPr>
        <p:txBody>
          <a:bodyPr anchorCtr="0" anchor="t" bIns="40475" lIns="80975" spcFirstLastPara="1" rIns="80975" wrap="square" tIns="40475">
            <a:noAutofit/>
          </a:bodyPr>
          <a:lstStyle/>
          <a:p>
            <a:pPr indent="0" lvl="0" marL="0" rtl="0" algn="l">
              <a:spcBef>
                <a:spcPts val="0"/>
              </a:spcBef>
              <a:spcAft>
                <a:spcPts val="0"/>
              </a:spcAft>
              <a:buClr>
                <a:schemeClr val="dk1"/>
              </a:buClr>
              <a:buFont typeface="Arial"/>
              <a:buNone/>
            </a:pPr>
            <a:r>
              <a:rPr lang="en" sz="1200">
                <a:solidFill>
                  <a:schemeClr val="lt1"/>
                </a:solidFill>
                <a:latin typeface="Calibri"/>
                <a:ea typeface="Calibri"/>
                <a:cs typeface="Calibri"/>
                <a:sym typeface="Calibri"/>
              </a:rPr>
              <a:t>Aplomb + Esprit</a:t>
            </a:r>
            <a:endParaRPr sz="1200">
              <a:solidFill>
                <a:srgbClr val="FFFFFF"/>
              </a:solidFill>
              <a:latin typeface="Calibri"/>
              <a:ea typeface="Calibri"/>
              <a:cs typeface="Calibri"/>
              <a:sym typeface="Calibri"/>
            </a:endParaRPr>
          </a:p>
        </p:txBody>
      </p:sp>
      <p:cxnSp>
        <p:nvCxnSpPr>
          <p:cNvPr id="559" name="Google Shape;559;p72"/>
          <p:cNvCxnSpPr/>
          <p:nvPr/>
        </p:nvCxnSpPr>
        <p:spPr>
          <a:xfrm flipH="1" rot="10800000">
            <a:off x="2921200" y="2348000"/>
            <a:ext cx="267000" cy="7800"/>
          </a:xfrm>
          <a:prstGeom prst="straightConnector1">
            <a:avLst/>
          </a:prstGeom>
          <a:noFill/>
          <a:ln cap="flat" cmpd="sng" w="28575">
            <a:solidFill>
              <a:srgbClr val="FFFFFF"/>
            </a:solidFill>
            <a:prstDash val="solid"/>
            <a:round/>
            <a:headEnd len="med" w="med" type="none"/>
            <a:tailEnd len="med" w="med" type="none"/>
          </a:ln>
        </p:spPr>
      </p:cxnSp>
      <p:pic>
        <p:nvPicPr>
          <p:cNvPr id="560" name="Google Shape;560;p72"/>
          <p:cNvPicPr preferRelativeResize="0"/>
          <p:nvPr/>
        </p:nvPicPr>
        <p:blipFill>
          <a:blip r:embed="rId3">
            <a:alphaModFix/>
          </a:blip>
          <a:stretch>
            <a:fillRect/>
          </a:stretch>
        </p:blipFill>
        <p:spPr>
          <a:xfrm>
            <a:off x="846825" y="1460503"/>
            <a:ext cx="4415750" cy="3319172"/>
          </a:xfrm>
          <a:prstGeom prst="rect">
            <a:avLst/>
          </a:prstGeom>
          <a:noFill/>
          <a:ln>
            <a:noFill/>
          </a:ln>
        </p:spPr>
      </p:pic>
      <p:sp>
        <p:nvSpPr>
          <p:cNvPr id="561" name="Google Shape;561;p72"/>
          <p:cNvSpPr/>
          <p:nvPr/>
        </p:nvSpPr>
        <p:spPr>
          <a:xfrm>
            <a:off x="2040780" y="329750"/>
            <a:ext cx="1377000" cy="721800"/>
          </a:xfrm>
          <a:prstGeom prst="wedgeEllipseCallout">
            <a:avLst>
              <a:gd fmla="val 2992" name="adj1"/>
              <a:gd fmla="val 97118" name="adj2"/>
            </a:avLst>
          </a:prstGeom>
          <a:solidFill>
            <a:srgbClr val="FFFFFF"/>
          </a:solidFill>
          <a:ln cap="flat" cmpd="sng" w="19050">
            <a:solidFill>
              <a:srgbClr val="5526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2"/>
          <p:cNvSpPr/>
          <p:nvPr/>
        </p:nvSpPr>
        <p:spPr>
          <a:xfrm>
            <a:off x="4281325" y="58175"/>
            <a:ext cx="2116200" cy="1171800"/>
          </a:xfrm>
          <a:prstGeom prst="wedgeRoundRectCallout">
            <a:avLst>
              <a:gd fmla="val -11450" name="adj1"/>
              <a:gd fmla="val 50269" name="adj2"/>
              <a:gd fmla="val 0" name="adj3"/>
            </a:avLst>
          </a:prstGeom>
          <a:solidFill>
            <a:srgbClr val="FFFFFF"/>
          </a:solidFill>
          <a:ln cap="flat" cmpd="sng" w="19050">
            <a:solidFill>
              <a:srgbClr val="55265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52656"/>
                </a:solidFill>
                <a:highlight>
                  <a:srgbClr val="FFFFFF"/>
                </a:highlight>
                <a:latin typeface="Lato"/>
                <a:ea typeface="Lato"/>
                <a:cs typeface="Lato"/>
                <a:sym typeface="Lato"/>
              </a:rPr>
              <a:t>Who should win? </a:t>
            </a:r>
            <a:endParaRPr b="1">
              <a:solidFill>
                <a:srgbClr val="552656"/>
              </a:solidFill>
              <a:latin typeface="Lato"/>
              <a:ea typeface="Lato"/>
              <a:cs typeface="Lato"/>
              <a:sym typeface="Lato"/>
            </a:endParaRPr>
          </a:p>
        </p:txBody>
      </p:sp>
      <p:cxnSp>
        <p:nvCxnSpPr>
          <p:cNvPr id="563" name="Google Shape;563;p72"/>
          <p:cNvCxnSpPr/>
          <p:nvPr/>
        </p:nvCxnSpPr>
        <p:spPr>
          <a:xfrm flipH="1" rot="10800000">
            <a:off x="2922435" y="2505100"/>
            <a:ext cx="202800" cy="330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pic>
        <p:nvPicPr>
          <p:cNvPr id="568" name="Google Shape;568;p73"/>
          <p:cNvPicPr preferRelativeResize="0"/>
          <p:nvPr/>
        </p:nvPicPr>
        <p:blipFill>
          <a:blip r:embed="rId3">
            <a:alphaModFix/>
          </a:blip>
          <a:stretch>
            <a:fillRect/>
          </a:stretch>
        </p:blipFill>
        <p:spPr>
          <a:xfrm>
            <a:off x="489019" y="-218350"/>
            <a:ext cx="5361850" cy="5361850"/>
          </a:xfrm>
          <a:prstGeom prst="rect">
            <a:avLst/>
          </a:prstGeom>
          <a:noFill/>
          <a:ln>
            <a:noFill/>
          </a:ln>
        </p:spPr>
      </p:pic>
      <p:sp>
        <p:nvSpPr>
          <p:cNvPr id="569" name="Google Shape;569;p73"/>
          <p:cNvSpPr txBox="1"/>
          <p:nvPr>
            <p:ph type="title"/>
          </p:nvPr>
        </p:nvSpPr>
        <p:spPr>
          <a:xfrm>
            <a:off x="7210641" y="444500"/>
            <a:ext cx="1933200" cy="3478200"/>
          </a:xfrm>
          <a:prstGeom prst="rect">
            <a:avLst/>
          </a:prstGeom>
          <a:noFill/>
          <a:ln>
            <a:noFill/>
          </a:ln>
        </p:spPr>
        <p:txBody>
          <a:bodyPr anchorCtr="0" anchor="t" bIns="40475" lIns="80975" spcFirstLastPara="1" rIns="80975" wrap="square" tIns="40475">
            <a:noAutofit/>
          </a:bodyPr>
          <a:lstStyle/>
          <a:p>
            <a:pPr indent="0" lvl="0" marL="0" rtl="0" algn="l">
              <a:spcBef>
                <a:spcPts val="0"/>
              </a:spcBef>
              <a:spcAft>
                <a:spcPts val="0"/>
              </a:spcAft>
              <a:buNone/>
            </a:pPr>
            <a:r>
              <a:rPr lang="en" sz="1200">
                <a:solidFill>
                  <a:schemeClr val="lt1"/>
                </a:solidFill>
                <a:latin typeface="Calibri"/>
                <a:ea typeface="Calibri"/>
                <a:cs typeface="Calibri"/>
                <a:sym typeface="Calibri"/>
              </a:rPr>
              <a:t>Building a Strong Argument</a:t>
            </a:r>
            <a:endParaRPr sz="1200">
              <a:solidFill>
                <a:srgbClr val="FFFFFF"/>
              </a:solidFill>
              <a:latin typeface="Calibri"/>
              <a:ea typeface="Calibri"/>
              <a:cs typeface="Calibri"/>
              <a:sym typeface="Calibri"/>
            </a:endParaRPr>
          </a:p>
        </p:txBody>
      </p:sp>
      <p:sp>
        <p:nvSpPr>
          <p:cNvPr id="570" name="Google Shape;570;p73"/>
          <p:cNvSpPr txBox="1"/>
          <p:nvPr/>
        </p:nvSpPr>
        <p:spPr>
          <a:xfrm>
            <a:off x="2758850" y="577111"/>
            <a:ext cx="1077600" cy="29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Lato"/>
                <a:ea typeface="Lato"/>
                <a:cs typeface="Lato"/>
                <a:sym typeface="Lato"/>
              </a:rPr>
              <a:t>Make a claim</a:t>
            </a:r>
            <a:endParaRPr b="1" sz="1100">
              <a:latin typeface="Lato"/>
              <a:ea typeface="Lato"/>
              <a:cs typeface="Lato"/>
              <a:sym typeface="Lato"/>
            </a:endParaRPr>
          </a:p>
        </p:txBody>
      </p:sp>
      <p:sp>
        <p:nvSpPr>
          <p:cNvPr id="571" name="Google Shape;571;p73"/>
          <p:cNvSpPr txBox="1"/>
          <p:nvPr/>
        </p:nvSpPr>
        <p:spPr>
          <a:xfrm>
            <a:off x="861331" y="1902915"/>
            <a:ext cx="1211100" cy="90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Lato"/>
                <a:ea typeface="Lato"/>
                <a:cs typeface="Lato"/>
                <a:sym typeface="Lato"/>
              </a:rPr>
              <a:t>If you can’t rebut, go back </a:t>
            </a:r>
            <a:br>
              <a:rPr b="1" lang="en" sz="1100">
                <a:latin typeface="Lato"/>
                <a:ea typeface="Lato"/>
                <a:cs typeface="Lato"/>
                <a:sym typeface="Lato"/>
              </a:rPr>
            </a:br>
            <a:r>
              <a:rPr b="1" lang="en" sz="1100">
                <a:latin typeface="Lato"/>
                <a:ea typeface="Lato"/>
                <a:cs typeface="Lato"/>
                <a:sym typeface="Lato"/>
              </a:rPr>
              <a:t>&amp; strengthen your argument</a:t>
            </a:r>
            <a:endParaRPr b="1" sz="1100">
              <a:latin typeface="Lato"/>
              <a:ea typeface="Lato"/>
              <a:cs typeface="Lato"/>
              <a:sym typeface="Lato"/>
            </a:endParaRPr>
          </a:p>
        </p:txBody>
      </p:sp>
      <p:sp>
        <p:nvSpPr>
          <p:cNvPr id="572" name="Google Shape;572;p73"/>
          <p:cNvSpPr txBox="1"/>
          <p:nvPr/>
        </p:nvSpPr>
        <p:spPr>
          <a:xfrm>
            <a:off x="4327600" y="1313650"/>
            <a:ext cx="965100" cy="4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Lato"/>
                <a:ea typeface="Lato"/>
                <a:cs typeface="Lato"/>
                <a:sym typeface="Lato"/>
              </a:rPr>
              <a:t>Give a reason</a:t>
            </a:r>
            <a:endParaRPr b="1" sz="1100">
              <a:latin typeface="Lato"/>
              <a:ea typeface="Lato"/>
              <a:cs typeface="Lato"/>
              <a:sym typeface="Lato"/>
            </a:endParaRPr>
          </a:p>
        </p:txBody>
      </p:sp>
      <p:sp>
        <p:nvSpPr>
          <p:cNvPr id="573" name="Google Shape;573;p73"/>
          <p:cNvSpPr txBox="1"/>
          <p:nvPr/>
        </p:nvSpPr>
        <p:spPr>
          <a:xfrm>
            <a:off x="4574800" y="2893675"/>
            <a:ext cx="965100" cy="4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Lato"/>
                <a:ea typeface="Lato"/>
                <a:cs typeface="Lato"/>
                <a:sym typeface="Lato"/>
              </a:rPr>
              <a:t>Provide support</a:t>
            </a:r>
            <a:endParaRPr b="1" sz="1100">
              <a:latin typeface="Lato"/>
              <a:ea typeface="Lato"/>
              <a:cs typeface="Lato"/>
              <a:sym typeface="Lato"/>
            </a:endParaRPr>
          </a:p>
        </p:txBody>
      </p:sp>
      <p:sp>
        <p:nvSpPr>
          <p:cNvPr id="574" name="Google Shape;574;p73"/>
          <p:cNvSpPr txBox="1"/>
          <p:nvPr/>
        </p:nvSpPr>
        <p:spPr>
          <a:xfrm>
            <a:off x="2799050" y="4172900"/>
            <a:ext cx="1454400" cy="4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Lato"/>
                <a:ea typeface="Lato"/>
                <a:cs typeface="Lato"/>
                <a:sym typeface="Lato"/>
              </a:rPr>
              <a:t>Imagine the counter-argument</a:t>
            </a:r>
            <a:endParaRPr b="1" sz="1100">
              <a:latin typeface="Lato"/>
              <a:ea typeface="Lato"/>
              <a:cs typeface="Lato"/>
              <a:sym typeface="Lato"/>
            </a:endParaRPr>
          </a:p>
        </p:txBody>
      </p:sp>
      <p:sp>
        <p:nvSpPr>
          <p:cNvPr id="575" name="Google Shape;575;p73"/>
          <p:cNvSpPr txBox="1"/>
          <p:nvPr/>
        </p:nvSpPr>
        <p:spPr>
          <a:xfrm>
            <a:off x="1469880" y="3448350"/>
            <a:ext cx="858900" cy="9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Lato"/>
                <a:ea typeface="Lato"/>
                <a:cs typeface="Lato"/>
                <a:sym typeface="Lato"/>
              </a:rPr>
              <a:t>Rebut the counter-</a:t>
            </a:r>
            <a:br>
              <a:rPr b="1" lang="en" sz="1100">
                <a:latin typeface="Lato"/>
                <a:ea typeface="Lato"/>
                <a:cs typeface="Lato"/>
                <a:sym typeface="Lato"/>
              </a:rPr>
            </a:br>
            <a:r>
              <a:rPr b="1" lang="en" sz="1100">
                <a:latin typeface="Lato"/>
                <a:ea typeface="Lato"/>
                <a:cs typeface="Lato"/>
                <a:sym typeface="Lato"/>
              </a:rPr>
              <a:t>argument</a:t>
            </a:r>
            <a:endParaRPr b="1" sz="1100">
              <a:latin typeface="Lato"/>
              <a:ea typeface="Lato"/>
              <a:cs typeface="Lato"/>
              <a:sym typeface="Lato"/>
            </a:endParaRPr>
          </a:p>
        </p:txBody>
      </p:sp>
      <p:sp>
        <p:nvSpPr>
          <p:cNvPr id="576" name="Google Shape;576;p73"/>
          <p:cNvSpPr txBox="1"/>
          <p:nvPr/>
        </p:nvSpPr>
        <p:spPr>
          <a:xfrm>
            <a:off x="2281950" y="2265875"/>
            <a:ext cx="2092800" cy="8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chitects Daughter"/>
                <a:ea typeface="Architects Daughter"/>
                <a:cs typeface="Architects Daughter"/>
                <a:sym typeface="Architects Daughter"/>
              </a:rPr>
              <a:t>Building A </a:t>
            </a:r>
            <a:br>
              <a:rPr b="1" lang="en">
                <a:latin typeface="Architects Daughter"/>
                <a:ea typeface="Architects Daughter"/>
                <a:cs typeface="Architects Daughter"/>
                <a:sym typeface="Architects Daughter"/>
              </a:rPr>
            </a:br>
            <a:r>
              <a:rPr b="1" lang="en">
                <a:latin typeface="Architects Daughter"/>
                <a:ea typeface="Architects Daughter"/>
                <a:cs typeface="Architects Daughter"/>
                <a:sym typeface="Architects Daughter"/>
              </a:rPr>
              <a:t>Strong Argument</a:t>
            </a:r>
            <a:endParaRPr b="1">
              <a:latin typeface="Architects Daughter"/>
              <a:ea typeface="Architects Daughter"/>
              <a:cs typeface="Architects Daughter"/>
              <a:sym typeface="Architects Daughter"/>
            </a:endParaRPr>
          </a:p>
        </p:txBody>
      </p:sp>
      <p:pic>
        <p:nvPicPr>
          <p:cNvPr descr="strongarg-02.png" id="577" name="Google Shape;577;p73"/>
          <p:cNvPicPr preferRelativeResize="0"/>
          <p:nvPr/>
        </p:nvPicPr>
        <p:blipFill>
          <a:blip r:embed="rId4">
            <a:alphaModFix/>
          </a:blip>
          <a:stretch>
            <a:fillRect/>
          </a:stretch>
        </p:blipFill>
        <p:spPr>
          <a:xfrm>
            <a:off x="4259742" y="3818661"/>
            <a:ext cx="631255" cy="637501"/>
          </a:xfrm>
          <a:prstGeom prst="rect">
            <a:avLst/>
          </a:prstGeom>
          <a:noFill/>
          <a:ln>
            <a:noFill/>
          </a:ln>
        </p:spPr>
      </p:pic>
      <p:pic>
        <p:nvPicPr>
          <p:cNvPr descr="strongarg-03.png" id="578" name="Google Shape;578;p73"/>
          <p:cNvPicPr preferRelativeResize="0"/>
          <p:nvPr/>
        </p:nvPicPr>
        <p:blipFill>
          <a:blip r:embed="rId5">
            <a:alphaModFix/>
          </a:blip>
          <a:stretch>
            <a:fillRect/>
          </a:stretch>
        </p:blipFill>
        <p:spPr>
          <a:xfrm rot="-712037">
            <a:off x="3781823" y="643250"/>
            <a:ext cx="621179" cy="608999"/>
          </a:xfrm>
          <a:prstGeom prst="rect">
            <a:avLst/>
          </a:prstGeom>
          <a:noFill/>
          <a:ln>
            <a:noFill/>
          </a:ln>
        </p:spPr>
      </p:pic>
      <p:pic>
        <p:nvPicPr>
          <p:cNvPr descr="strongarg-04.png" id="579" name="Google Shape;579;p73"/>
          <p:cNvPicPr preferRelativeResize="0"/>
          <p:nvPr/>
        </p:nvPicPr>
        <p:blipFill>
          <a:blip r:embed="rId6">
            <a:alphaModFix/>
          </a:blip>
          <a:stretch>
            <a:fillRect/>
          </a:stretch>
        </p:blipFill>
        <p:spPr>
          <a:xfrm>
            <a:off x="2338208" y="4028419"/>
            <a:ext cx="510125" cy="563200"/>
          </a:xfrm>
          <a:prstGeom prst="rect">
            <a:avLst/>
          </a:prstGeom>
          <a:noFill/>
          <a:ln>
            <a:noFill/>
          </a:ln>
        </p:spPr>
      </p:pic>
      <p:pic>
        <p:nvPicPr>
          <p:cNvPr descr="strongarg-05.png" id="580" name="Google Shape;580;p73"/>
          <p:cNvPicPr preferRelativeResize="0"/>
          <p:nvPr/>
        </p:nvPicPr>
        <p:blipFill>
          <a:blip r:embed="rId7">
            <a:alphaModFix/>
          </a:blip>
          <a:stretch>
            <a:fillRect/>
          </a:stretch>
        </p:blipFill>
        <p:spPr>
          <a:xfrm>
            <a:off x="1343117" y="2868320"/>
            <a:ext cx="428147" cy="440400"/>
          </a:xfrm>
          <a:prstGeom prst="rect">
            <a:avLst/>
          </a:prstGeom>
          <a:noFill/>
          <a:ln>
            <a:noFill/>
          </a:ln>
        </p:spPr>
      </p:pic>
      <p:pic>
        <p:nvPicPr>
          <p:cNvPr descr="strongarg-06.png" id="581" name="Google Shape;581;p73"/>
          <p:cNvPicPr preferRelativeResize="0"/>
          <p:nvPr/>
        </p:nvPicPr>
        <p:blipFill>
          <a:blip r:embed="rId8">
            <a:alphaModFix/>
          </a:blip>
          <a:stretch>
            <a:fillRect/>
          </a:stretch>
        </p:blipFill>
        <p:spPr>
          <a:xfrm>
            <a:off x="1984888" y="595230"/>
            <a:ext cx="768299" cy="617110"/>
          </a:xfrm>
          <a:prstGeom prst="rect">
            <a:avLst/>
          </a:prstGeom>
          <a:noFill/>
          <a:ln>
            <a:noFill/>
          </a:ln>
        </p:spPr>
      </p:pic>
      <p:pic>
        <p:nvPicPr>
          <p:cNvPr descr="strongarg-08.png" id="582" name="Google Shape;582;p73"/>
          <p:cNvPicPr preferRelativeResize="0"/>
          <p:nvPr/>
        </p:nvPicPr>
        <p:blipFill>
          <a:blip r:embed="rId9">
            <a:alphaModFix/>
          </a:blip>
          <a:stretch>
            <a:fillRect/>
          </a:stretch>
        </p:blipFill>
        <p:spPr>
          <a:xfrm>
            <a:off x="1182987" y="961055"/>
            <a:ext cx="1277466" cy="563199"/>
          </a:xfrm>
          <a:prstGeom prst="rect">
            <a:avLst/>
          </a:prstGeom>
          <a:noFill/>
          <a:ln>
            <a:noFill/>
          </a:ln>
        </p:spPr>
      </p:pic>
      <p:pic>
        <p:nvPicPr>
          <p:cNvPr descr="strongarg-05.png" id="583" name="Google Shape;583;p73"/>
          <p:cNvPicPr preferRelativeResize="0"/>
          <p:nvPr/>
        </p:nvPicPr>
        <p:blipFill>
          <a:blip r:embed="rId7">
            <a:alphaModFix/>
          </a:blip>
          <a:stretch>
            <a:fillRect/>
          </a:stretch>
        </p:blipFill>
        <p:spPr>
          <a:xfrm rot="-10245704">
            <a:off x="4946899" y="2142967"/>
            <a:ext cx="428146" cy="4403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74"/>
          <p:cNvSpPr txBox="1"/>
          <p:nvPr>
            <p:ph type="title"/>
          </p:nvPr>
        </p:nvSpPr>
        <p:spPr>
          <a:xfrm>
            <a:off x="7210511" y="638577"/>
            <a:ext cx="1933500" cy="2034600"/>
          </a:xfrm>
          <a:prstGeom prst="rect">
            <a:avLst/>
          </a:prstGeom>
        </p:spPr>
        <p:txBody>
          <a:bodyPr anchorCtr="0" anchor="t" bIns="57150" lIns="57150" spcFirstLastPara="1" rIns="57150" wrap="square" tIns="57150">
            <a:noAutofit/>
          </a:bodyPr>
          <a:lstStyle/>
          <a:p>
            <a:pPr indent="0" lvl="0" marL="0" rtl="0" algn="l">
              <a:spcBef>
                <a:spcPts val="0"/>
              </a:spcBef>
              <a:spcAft>
                <a:spcPts val="0"/>
              </a:spcAft>
              <a:buNone/>
            </a:pPr>
            <a:r>
              <a:rPr lang="en">
                <a:solidFill>
                  <a:srgbClr val="FFFFFF"/>
                </a:solidFill>
              </a:rPr>
              <a:t>Empty with more gray by Betsy</a:t>
            </a:r>
            <a:endParaRPr>
              <a:solidFill>
                <a:srgbClr val="FFFFFF"/>
              </a:solidFill>
            </a:endParaRPr>
          </a:p>
        </p:txBody>
      </p:sp>
      <p:pic>
        <p:nvPicPr>
          <p:cNvPr id="589" name="Google Shape;589;p74"/>
          <p:cNvPicPr preferRelativeResize="0"/>
          <p:nvPr/>
        </p:nvPicPr>
        <p:blipFill>
          <a:blip r:embed="rId3">
            <a:alphaModFix/>
          </a:blip>
          <a:stretch>
            <a:fillRect/>
          </a:stretch>
        </p:blipFill>
        <p:spPr>
          <a:xfrm>
            <a:off x="977050" y="0"/>
            <a:ext cx="5117925" cy="5260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75"/>
          <p:cNvSpPr txBox="1"/>
          <p:nvPr>
            <p:ph type="title"/>
          </p:nvPr>
        </p:nvSpPr>
        <p:spPr>
          <a:xfrm>
            <a:off x="7210641" y="444500"/>
            <a:ext cx="1933200" cy="3478200"/>
          </a:xfrm>
          <a:prstGeom prst="rect">
            <a:avLst/>
          </a:prstGeom>
          <a:noFill/>
          <a:ln>
            <a:noFill/>
          </a:ln>
        </p:spPr>
        <p:txBody>
          <a:bodyPr anchorCtr="0" anchor="t" bIns="40475" lIns="80975" spcFirstLastPara="1" rIns="80975" wrap="square" tIns="40475">
            <a:noAutofit/>
          </a:bodyPr>
          <a:lstStyle/>
          <a:p>
            <a:pPr indent="0" lvl="0" marL="0" rtl="0" algn="l">
              <a:spcBef>
                <a:spcPts val="0"/>
              </a:spcBef>
              <a:spcAft>
                <a:spcPts val="0"/>
              </a:spcAft>
              <a:buNone/>
            </a:pPr>
            <a:r>
              <a:rPr lang="en" sz="1200">
                <a:solidFill>
                  <a:schemeClr val="lt1"/>
                </a:solidFill>
                <a:latin typeface="Calibri"/>
                <a:ea typeface="Calibri"/>
                <a:cs typeface="Calibri"/>
                <a:sym typeface="Calibri"/>
              </a:rPr>
              <a:t>Problem Solving Strategy</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rPr lang="en" sz="1200">
                <a:solidFill>
                  <a:schemeClr val="lt1"/>
                </a:solidFill>
                <a:latin typeface="Calibri"/>
                <a:ea typeface="Calibri"/>
                <a:cs typeface="Calibri"/>
                <a:sym typeface="Calibri"/>
              </a:rPr>
              <a:t>We will use Betsy’s instead, but Betsy will likely update the text to match these colors.</a:t>
            </a:r>
            <a:endParaRPr sz="1200">
              <a:solidFill>
                <a:schemeClr val="lt1"/>
              </a:solidFill>
              <a:latin typeface="Calibri"/>
              <a:ea typeface="Calibri"/>
              <a:cs typeface="Calibri"/>
              <a:sym typeface="Calibri"/>
            </a:endParaRPr>
          </a:p>
        </p:txBody>
      </p:sp>
      <p:cxnSp>
        <p:nvCxnSpPr>
          <p:cNvPr id="595" name="Google Shape;595;p75"/>
          <p:cNvCxnSpPr/>
          <p:nvPr/>
        </p:nvCxnSpPr>
        <p:spPr>
          <a:xfrm>
            <a:off x="3337425" y="1906901"/>
            <a:ext cx="0" cy="1460100"/>
          </a:xfrm>
          <a:prstGeom prst="straightConnector1">
            <a:avLst/>
          </a:prstGeom>
          <a:noFill/>
          <a:ln cap="flat" cmpd="sng" w="19050">
            <a:solidFill>
              <a:srgbClr val="595959"/>
            </a:solidFill>
            <a:prstDash val="solid"/>
            <a:round/>
            <a:headEnd len="med" w="med" type="none"/>
            <a:tailEnd len="med" w="med" type="triangle"/>
          </a:ln>
        </p:spPr>
      </p:cxnSp>
      <p:sp>
        <p:nvSpPr>
          <p:cNvPr id="596" name="Google Shape;596;p75"/>
          <p:cNvSpPr/>
          <p:nvPr/>
        </p:nvSpPr>
        <p:spPr>
          <a:xfrm>
            <a:off x="2283375" y="1076763"/>
            <a:ext cx="2108100" cy="786000"/>
          </a:xfrm>
          <a:prstGeom prst="roundRect">
            <a:avLst>
              <a:gd fmla="val 19102" name="adj"/>
            </a:avLst>
          </a:prstGeom>
          <a:solidFill>
            <a:srgbClr val="FFFFFF"/>
          </a:solidFill>
          <a:ln cap="flat" cmpd="sng" w="9525">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5F9842"/>
                </a:solidFill>
                <a:latin typeface="Lato"/>
                <a:ea typeface="Lato"/>
                <a:cs typeface="Lato"/>
                <a:sym typeface="Lato"/>
              </a:rPr>
              <a:t>Step 1:  </a:t>
            </a:r>
            <a:endParaRPr b="1" sz="900">
              <a:solidFill>
                <a:srgbClr val="5F9842"/>
              </a:solidFill>
              <a:latin typeface="Lato"/>
              <a:ea typeface="Lato"/>
              <a:cs typeface="Lato"/>
              <a:sym typeface="Lato"/>
            </a:endParaRPr>
          </a:p>
          <a:p>
            <a:pPr indent="0" lvl="0" marL="0" rtl="0" algn="l">
              <a:spcBef>
                <a:spcPts val="0"/>
              </a:spcBef>
              <a:spcAft>
                <a:spcPts val="0"/>
              </a:spcAft>
              <a:buNone/>
            </a:pPr>
            <a:br>
              <a:rPr lang="en" sz="900">
                <a:solidFill>
                  <a:srgbClr val="552656"/>
                </a:solidFill>
                <a:latin typeface="Lato"/>
                <a:ea typeface="Lato"/>
                <a:cs typeface="Lato"/>
                <a:sym typeface="Lato"/>
              </a:rPr>
            </a:br>
            <a:r>
              <a:rPr lang="en" sz="900">
                <a:solidFill>
                  <a:srgbClr val="552656"/>
                </a:solidFill>
                <a:latin typeface="Lato"/>
                <a:ea typeface="Lato"/>
                <a:cs typeface="Lato"/>
                <a:sym typeface="Lato"/>
              </a:rPr>
              <a:t>Ask yourself what you are trying to find and what you already know.</a:t>
            </a:r>
            <a:endParaRPr sz="900">
              <a:solidFill>
                <a:srgbClr val="552656"/>
              </a:solidFill>
              <a:latin typeface="Lato"/>
              <a:ea typeface="Lato"/>
              <a:cs typeface="Lato"/>
              <a:sym typeface="Lato"/>
            </a:endParaRPr>
          </a:p>
        </p:txBody>
      </p:sp>
      <p:sp>
        <p:nvSpPr>
          <p:cNvPr id="597" name="Google Shape;597;p75"/>
          <p:cNvSpPr/>
          <p:nvPr/>
        </p:nvSpPr>
        <p:spPr>
          <a:xfrm>
            <a:off x="2283375" y="3392851"/>
            <a:ext cx="2108100" cy="934800"/>
          </a:xfrm>
          <a:prstGeom prst="roundRect">
            <a:avLst>
              <a:gd fmla="val 19102" name="adj"/>
            </a:avLst>
          </a:prstGeom>
          <a:solidFill>
            <a:srgbClr val="FFFFFF"/>
          </a:solidFill>
          <a:ln cap="flat" cmpd="sng" w="9525">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5F9842"/>
                </a:solidFill>
                <a:latin typeface="Lato"/>
                <a:ea typeface="Lato"/>
                <a:cs typeface="Lato"/>
                <a:sym typeface="Lato"/>
              </a:rPr>
              <a:t>Step 4:</a:t>
            </a:r>
            <a:r>
              <a:rPr lang="en" sz="900">
                <a:solidFill>
                  <a:srgbClr val="552656"/>
                </a:solidFill>
                <a:latin typeface="Lato"/>
                <a:ea typeface="Lato"/>
                <a:cs typeface="Lato"/>
                <a:sym typeface="Lato"/>
              </a:rPr>
              <a:t> </a:t>
            </a:r>
            <a:br>
              <a:rPr lang="en" sz="900">
                <a:solidFill>
                  <a:srgbClr val="552656"/>
                </a:solidFill>
                <a:latin typeface="Lato"/>
                <a:ea typeface="Lato"/>
                <a:cs typeface="Lato"/>
                <a:sym typeface="Lato"/>
              </a:rPr>
            </a:br>
            <a:br>
              <a:rPr lang="en" sz="900">
                <a:solidFill>
                  <a:srgbClr val="552656"/>
                </a:solidFill>
                <a:latin typeface="Lato"/>
                <a:ea typeface="Lato"/>
                <a:cs typeface="Lato"/>
                <a:sym typeface="Lato"/>
              </a:rPr>
            </a:br>
            <a:r>
              <a:rPr lang="en" sz="900">
                <a:solidFill>
                  <a:srgbClr val="552656"/>
                </a:solidFill>
                <a:latin typeface="Lato"/>
                <a:ea typeface="Lato"/>
                <a:cs typeface="Lato"/>
                <a:sym typeface="Lato"/>
              </a:rPr>
              <a:t>Make sure your answer makes sense. If it does go to </a:t>
            </a:r>
            <a:r>
              <a:rPr b="1" lang="en" sz="900">
                <a:solidFill>
                  <a:srgbClr val="5F9842"/>
                </a:solidFill>
                <a:latin typeface="Lato"/>
                <a:ea typeface="Lato"/>
                <a:cs typeface="Lato"/>
                <a:sym typeface="Lato"/>
              </a:rPr>
              <a:t>Step 5.</a:t>
            </a:r>
            <a:endParaRPr b="1" sz="900">
              <a:solidFill>
                <a:srgbClr val="5F9842"/>
              </a:solidFill>
              <a:latin typeface="Lato"/>
              <a:ea typeface="Lato"/>
              <a:cs typeface="Lato"/>
              <a:sym typeface="Lato"/>
            </a:endParaRPr>
          </a:p>
          <a:p>
            <a:pPr indent="0" lvl="0" marL="0" rtl="0" algn="l">
              <a:spcBef>
                <a:spcPts val="0"/>
              </a:spcBef>
              <a:spcAft>
                <a:spcPts val="0"/>
              </a:spcAft>
              <a:buNone/>
            </a:pPr>
            <a:r>
              <a:t/>
            </a:r>
            <a:endParaRPr sz="900">
              <a:solidFill>
                <a:srgbClr val="552656"/>
              </a:solidFill>
              <a:latin typeface="Lato"/>
              <a:ea typeface="Lato"/>
              <a:cs typeface="Lato"/>
              <a:sym typeface="Lato"/>
            </a:endParaRPr>
          </a:p>
          <a:p>
            <a:pPr indent="0" lvl="0" marL="0" rtl="0" algn="l">
              <a:spcBef>
                <a:spcPts val="0"/>
              </a:spcBef>
              <a:spcAft>
                <a:spcPts val="0"/>
              </a:spcAft>
              <a:buNone/>
            </a:pPr>
            <a:r>
              <a:rPr lang="en" sz="900">
                <a:solidFill>
                  <a:srgbClr val="552656"/>
                </a:solidFill>
                <a:latin typeface="Lato"/>
                <a:ea typeface="Lato"/>
                <a:cs typeface="Lato"/>
                <a:sym typeface="Lato"/>
              </a:rPr>
              <a:t>If it does not, check your calculations, then go back to </a:t>
            </a:r>
            <a:r>
              <a:rPr b="1" lang="en" sz="900">
                <a:solidFill>
                  <a:srgbClr val="5F9842"/>
                </a:solidFill>
                <a:latin typeface="Lato"/>
                <a:ea typeface="Lato"/>
                <a:cs typeface="Lato"/>
                <a:sym typeface="Lato"/>
              </a:rPr>
              <a:t>Step 1.</a:t>
            </a:r>
            <a:endParaRPr b="1" sz="900">
              <a:solidFill>
                <a:srgbClr val="5F9842"/>
              </a:solidFill>
              <a:latin typeface="Lato"/>
              <a:ea typeface="Lato"/>
              <a:cs typeface="Lato"/>
              <a:sym typeface="Lato"/>
            </a:endParaRPr>
          </a:p>
        </p:txBody>
      </p:sp>
      <p:sp>
        <p:nvSpPr>
          <p:cNvPr id="598" name="Google Shape;598;p75"/>
          <p:cNvSpPr/>
          <p:nvPr/>
        </p:nvSpPr>
        <p:spPr>
          <a:xfrm>
            <a:off x="2283375" y="4570463"/>
            <a:ext cx="2108100" cy="456600"/>
          </a:xfrm>
          <a:prstGeom prst="roundRect">
            <a:avLst>
              <a:gd fmla="val 19102" name="adj"/>
            </a:avLst>
          </a:prstGeom>
          <a:solidFill>
            <a:srgbClr val="FFFFFF"/>
          </a:solidFill>
          <a:ln cap="flat" cmpd="sng" w="9525">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5F9842"/>
                </a:solidFill>
                <a:latin typeface="Lato"/>
                <a:ea typeface="Lato"/>
                <a:cs typeface="Lato"/>
                <a:sym typeface="Lato"/>
              </a:rPr>
              <a:t>Step 5: </a:t>
            </a:r>
            <a:br>
              <a:rPr b="1" lang="en" sz="900">
                <a:solidFill>
                  <a:srgbClr val="5F9842"/>
                </a:solidFill>
                <a:latin typeface="Lato"/>
                <a:ea typeface="Lato"/>
                <a:cs typeface="Lato"/>
                <a:sym typeface="Lato"/>
              </a:rPr>
            </a:br>
            <a:br>
              <a:rPr b="1" lang="en" sz="900">
                <a:solidFill>
                  <a:srgbClr val="5F9842"/>
                </a:solidFill>
                <a:latin typeface="Lato"/>
                <a:ea typeface="Lato"/>
                <a:cs typeface="Lato"/>
                <a:sym typeface="Lato"/>
              </a:rPr>
            </a:br>
            <a:r>
              <a:rPr lang="en" sz="900">
                <a:solidFill>
                  <a:srgbClr val="552656"/>
                </a:solidFill>
                <a:latin typeface="Lato"/>
                <a:ea typeface="Lato"/>
                <a:cs typeface="Lato"/>
                <a:sym typeface="Lato"/>
              </a:rPr>
              <a:t>State your answer including units.</a:t>
            </a:r>
            <a:endParaRPr sz="900">
              <a:solidFill>
                <a:srgbClr val="552656"/>
              </a:solidFill>
              <a:latin typeface="Lato"/>
              <a:ea typeface="Lato"/>
              <a:cs typeface="Lato"/>
              <a:sym typeface="Lato"/>
            </a:endParaRPr>
          </a:p>
        </p:txBody>
      </p:sp>
      <p:sp>
        <p:nvSpPr>
          <p:cNvPr id="599" name="Google Shape;599;p75"/>
          <p:cNvSpPr/>
          <p:nvPr/>
        </p:nvSpPr>
        <p:spPr>
          <a:xfrm>
            <a:off x="2283375" y="2049788"/>
            <a:ext cx="2108100" cy="456600"/>
          </a:xfrm>
          <a:prstGeom prst="roundRect">
            <a:avLst>
              <a:gd fmla="val 19102" name="adj"/>
            </a:avLst>
          </a:prstGeom>
          <a:solidFill>
            <a:srgbClr val="FFFFFF"/>
          </a:solidFill>
          <a:ln cap="flat" cmpd="sng" w="9525">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5F9842"/>
                </a:solidFill>
                <a:latin typeface="Lato"/>
                <a:ea typeface="Lato"/>
                <a:cs typeface="Lato"/>
                <a:sym typeface="Lato"/>
              </a:rPr>
              <a:t>Step 2:</a:t>
            </a:r>
            <a:r>
              <a:rPr lang="en" sz="900">
                <a:solidFill>
                  <a:srgbClr val="552656"/>
                </a:solidFill>
                <a:latin typeface="Lato"/>
                <a:ea typeface="Lato"/>
                <a:cs typeface="Lato"/>
                <a:sym typeface="Lato"/>
              </a:rPr>
              <a:t>  </a:t>
            </a:r>
            <a:br>
              <a:rPr lang="en" sz="900">
                <a:solidFill>
                  <a:srgbClr val="552656"/>
                </a:solidFill>
                <a:latin typeface="Lato"/>
                <a:ea typeface="Lato"/>
                <a:cs typeface="Lato"/>
                <a:sym typeface="Lato"/>
              </a:rPr>
            </a:br>
            <a:br>
              <a:rPr lang="en" sz="900">
                <a:solidFill>
                  <a:srgbClr val="552656"/>
                </a:solidFill>
                <a:latin typeface="Lato"/>
                <a:ea typeface="Lato"/>
                <a:cs typeface="Lato"/>
                <a:sym typeface="Lato"/>
              </a:rPr>
            </a:br>
            <a:r>
              <a:rPr lang="en" sz="900">
                <a:solidFill>
                  <a:srgbClr val="552656"/>
                </a:solidFill>
                <a:latin typeface="Lato"/>
                <a:ea typeface="Lato"/>
                <a:cs typeface="Lato"/>
                <a:sym typeface="Lato"/>
              </a:rPr>
              <a:t>Write a math expression.</a:t>
            </a:r>
            <a:endParaRPr sz="900">
              <a:solidFill>
                <a:srgbClr val="552656"/>
              </a:solidFill>
              <a:latin typeface="Lato"/>
              <a:ea typeface="Lato"/>
              <a:cs typeface="Lato"/>
              <a:sym typeface="Lato"/>
            </a:endParaRPr>
          </a:p>
        </p:txBody>
      </p:sp>
      <p:sp>
        <p:nvSpPr>
          <p:cNvPr id="600" name="Google Shape;600;p75"/>
          <p:cNvSpPr txBox="1"/>
          <p:nvPr/>
        </p:nvSpPr>
        <p:spPr>
          <a:xfrm>
            <a:off x="1458075" y="-35987"/>
            <a:ext cx="3758700" cy="4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552656"/>
                </a:solidFill>
                <a:latin typeface="Lato"/>
                <a:ea typeface="Lato"/>
                <a:cs typeface="Lato"/>
                <a:sym typeface="Lato"/>
              </a:rPr>
              <a:t>Problem Solving Strategy</a:t>
            </a:r>
            <a:endParaRPr sz="1800">
              <a:solidFill>
                <a:srgbClr val="552656"/>
              </a:solidFill>
              <a:latin typeface="Lato"/>
              <a:ea typeface="Lato"/>
              <a:cs typeface="Lato"/>
              <a:sym typeface="Lato"/>
            </a:endParaRPr>
          </a:p>
          <a:p>
            <a:pPr indent="0" lvl="0" marL="0" rtl="0" algn="ctr">
              <a:spcBef>
                <a:spcPts val="0"/>
              </a:spcBef>
              <a:spcAft>
                <a:spcPts val="0"/>
              </a:spcAft>
              <a:buNone/>
            </a:pPr>
            <a:r>
              <a:t/>
            </a:r>
            <a:endParaRPr sz="1000">
              <a:solidFill>
                <a:srgbClr val="552656"/>
              </a:solidFill>
              <a:latin typeface="Lato"/>
              <a:ea typeface="Lato"/>
              <a:cs typeface="Lato"/>
              <a:sym typeface="Lato"/>
            </a:endParaRPr>
          </a:p>
          <a:p>
            <a:pPr indent="0" lvl="0" marL="0" rtl="0" algn="ctr">
              <a:spcBef>
                <a:spcPts val="0"/>
              </a:spcBef>
              <a:spcAft>
                <a:spcPts val="0"/>
              </a:spcAft>
              <a:buNone/>
            </a:pPr>
            <a:r>
              <a:t/>
            </a:r>
            <a:endParaRPr>
              <a:solidFill>
                <a:srgbClr val="5F9842"/>
              </a:solidFill>
              <a:latin typeface="Lato"/>
              <a:ea typeface="Lato"/>
              <a:cs typeface="Lato"/>
              <a:sym typeface="Lato"/>
            </a:endParaRPr>
          </a:p>
        </p:txBody>
      </p:sp>
      <p:sp>
        <p:nvSpPr>
          <p:cNvPr id="601" name="Google Shape;601;p75"/>
          <p:cNvSpPr/>
          <p:nvPr/>
        </p:nvSpPr>
        <p:spPr>
          <a:xfrm>
            <a:off x="2283375" y="2693413"/>
            <a:ext cx="2108100" cy="456600"/>
          </a:xfrm>
          <a:prstGeom prst="roundRect">
            <a:avLst>
              <a:gd fmla="val 19102" name="adj"/>
            </a:avLst>
          </a:prstGeom>
          <a:solidFill>
            <a:srgbClr val="FFFFFF"/>
          </a:solidFill>
          <a:ln cap="flat" cmpd="sng" w="9525">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5F9842"/>
                </a:solidFill>
                <a:latin typeface="Lato"/>
                <a:ea typeface="Lato"/>
                <a:cs typeface="Lato"/>
                <a:sym typeface="Lato"/>
              </a:rPr>
              <a:t>Step 3:</a:t>
            </a:r>
            <a:r>
              <a:rPr lang="en" sz="900">
                <a:solidFill>
                  <a:srgbClr val="552656"/>
                </a:solidFill>
                <a:latin typeface="Lato"/>
                <a:ea typeface="Lato"/>
                <a:cs typeface="Lato"/>
                <a:sym typeface="Lato"/>
              </a:rPr>
              <a:t> </a:t>
            </a:r>
            <a:br>
              <a:rPr lang="en" sz="900">
                <a:solidFill>
                  <a:srgbClr val="552656"/>
                </a:solidFill>
                <a:latin typeface="Lato"/>
                <a:ea typeface="Lato"/>
                <a:cs typeface="Lato"/>
                <a:sym typeface="Lato"/>
              </a:rPr>
            </a:br>
            <a:br>
              <a:rPr lang="en" sz="900">
                <a:solidFill>
                  <a:srgbClr val="552656"/>
                </a:solidFill>
                <a:latin typeface="Lato"/>
                <a:ea typeface="Lato"/>
                <a:cs typeface="Lato"/>
                <a:sym typeface="Lato"/>
              </a:rPr>
            </a:br>
            <a:r>
              <a:rPr lang="en" sz="900">
                <a:solidFill>
                  <a:srgbClr val="552656"/>
                </a:solidFill>
                <a:latin typeface="Lato"/>
                <a:ea typeface="Lato"/>
                <a:cs typeface="Lato"/>
                <a:sym typeface="Lato"/>
              </a:rPr>
              <a:t>Do the math.</a:t>
            </a:r>
            <a:endParaRPr sz="900">
              <a:solidFill>
                <a:srgbClr val="552656"/>
              </a:solidFill>
              <a:latin typeface="Lato"/>
              <a:ea typeface="Lato"/>
              <a:cs typeface="Lato"/>
              <a:sym typeface="Lato"/>
            </a:endParaRPr>
          </a:p>
        </p:txBody>
      </p:sp>
      <p:cxnSp>
        <p:nvCxnSpPr>
          <p:cNvPr id="602" name="Google Shape;602;p75"/>
          <p:cNvCxnSpPr/>
          <p:nvPr/>
        </p:nvCxnSpPr>
        <p:spPr>
          <a:xfrm>
            <a:off x="1717600" y="1504050"/>
            <a:ext cx="389400" cy="0"/>
          </a:xfrm>
          <a:prstGeom prst="straightConnector1">
            <a:avLst/>
          </a:prstGeom>
          <a:noFill/>
          <a:ln cap="flat" cmpd="sng" w="19050">
            <a:solidFill>
              <a:srgbClr val="595959"/>
            </a:solidFill>
            <a:prstDash val="solid"/>
            <a:round/>
            <a:headEnd len="med" w="med" type="none"/>
            <a:tailEnd len="med" w="med" type="triangle"/>
          </a:ln>
        </p:spPr>
      </p:cxnSp>
      <p:sp>
        <p:nvSpPr>
          <p:cNvPr id="603" name="Google Shape;603;p75"/>
          <p:cNvSpPr/>
          <p:nvPr/>
        </p:nvSpPr>
        <p:spPr>
          <a:xfrm flipH="1" rot="10800000">
            <a:off x="4515375" y="1277150"/>
            <a:ext cx="800100" cy="2886900"/>
          </a:xfrm>
          <a:prstGeom prst="curvedLeftArrow">
            <a:avLst>
              <a:gd fmla="val 25000" name="adj1"/>
              <a:gd fmla="val 50000" name="adj2"/>
              <a:gd fmla="val 25000" name="adj3"/>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5"/>
          <p:cNvSpPr/>
          <p:nvPr/>
        </p:nvSpPr>
        <p:spPr>
          <a:xfrm flipH="1">
            <a:off x="1652102" y="3594825"/>
            <a:ext cx="484200" cy="1187700"/>
          </a:xfrm>
          <a:prstGeom prst="curvedLeftArrow">
            <a:avLst>
              <a:gd fmla="val 25000" name="adj1"/>
              <a:gd fmla="val 50000" name="adj2"/>
              <a:gd fmla="val 25000" name="adj3"/>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5"/>
          <p:cNvSpPr txBox="1"/>
          <p:nvPr/>
        </p:nvSpPr>
        <p:spPr>
          <a:xfrm>
            <a:off x="1057800" y="1299975"/>
            <a:ext cx="5943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75B443"/>
                </a:solidFill>
              </a:rPr>
              <a:t>Start</a:t>
            </a:r>
            <a:endParaRPr>
              <a:solidFill>
                <a:srgbClr val="75B443"/>
              </a:solidFill>
            </a:endParaRPr>
          </a:p>
        </p:txBody>
      </p:sp>
      <p:sp>
        <p:nvSpPr>
          <p:cNvPr id="606" name="Google Shape;606;p75"/>
          <p:cNvSpPr txBox="1"/>
          <p:nvPr/>
        </p:nvSpPr>
        <p:spPr>
          <a:xfrm>
            <a:off x="4902100" y="341350"/>
            <a:ext cx="2052000" cy="6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 will use Betsy’s but I will probably update the colors.</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76"/>
          <p:cNvSpPr txBox="1"/>
          <p:nvPr>
            <p:ph type="title"/>
          </p:nvPr>
        </p:nvSpPr>
        <p:spPr>
          <a:xfrm>
            <a:off x="7210641" y="444500"/>
            <a:ext cx="1933200" cy="3478200"/>
          </a:xfrm>
          <a:prstGeom prst="rect">
            <a:avLst/>
          </a:prstGeom>
          <a:noFill/>
          <a:ln>
            <a:noFill/>
          </a:ln>
        </p:spPr>
        <p:txBody>
          <a:bodyPr anchorCtr="0" anchor="t" bIns="40475" lIns="80975" spcFirstLastPara="1" rIns="80975" wrap="square" tIns="40475">
            <a:noAutofit/>
          </a:bodyPr>
          <a:lstStyle/>
          <a:p>
            <a:pPr indent="0" lvl="0" marL="0" rtl="0" algn="l">
              <a:spcBef>
                <a:spcPts val="0"/>
              </a:spcBef>
              <a:spcAft>
                <a:spcPts val="0"/>
              </a:spcAft>
              <a:buNone/>
            </a:pPr>
            <a:r>
              <a:rPr lang="en" sz="1200">
                <a:solidFill>
                  <a:schemeClr val="lt1"/>
                </a:solidFill>
                <a:latin typeface="Calibri"/>
                <a:ea typeface="Calibri"/>
                <a:cs typeface="Calibri"/>
                <a:sym typeface="Calibri"/>
              </a:rPr>
              <a:t>Tense Timeline</a:t>
            </a:r>
            <a:endParaRPr sz="1200">
              <a:solidFill>
                <a:srgbClr val="FFFFFF"/>
              </a:solidFill>
              <a:latin typeface="Calibri"/>
              <a:ea typeface="Calibri"/>
              <a:cs typeface="Calibri"/>
              <a:sym typeface="Calibri"/>
            </a:endParaRPr>
          </a:p>
        </p:txBody>
      </p:sp>
      <p:sp>
        <p:nvSpPr>
          <p:cNvPr id="612" name="Google Shape;612;p76"/>
          <p:cNvSpPr txBox="1"/>
          <p:nvPr/>
        </p:nvSpPr>
        <p:spPr>
          <a:xfrm>
            <a:off x="1017225" y="2942300"/>
            <a:ext cx="1371900" cy="72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5F9842"/>
                </a:solidFill>
                <a:latin typeface="Lato"/>
                <a:ea typeface="Lato"/>
                <a:cs typeface="Lato"/>
                <a:sym typeface="Lato"/>
              </a:rPr>
              <a:t>Past</a:t>
            </a:r>
            <a:endParaRPr sz="1200">
              <a:solidFill>
                <a:srgbClr val="5F9842"/>
              </a:solidFill>
              <a:latin typeface="Lato"/>
              <a:ea typeface="Lato"/>
              <a:cs typeface="Lato"/>
              <a:sym typeface="Lato"/>
            </a:endParaRPr>
          </a:p>
          <a:p>
            <a:pPr indent="0" lvl="0" marL="0" rtl="0" algn="ctr">
              <a:spcBef>
                <a:spcPts val="0"/>
              </a:spcBef>
              <a:spcAft>
                <a:spcPts val="0"/>
              </a:spcAft>
              <a:buNone/>
            </a:pPr>
            <a:r>
              <a:t/>
            </a:r>
            <a:endParaRPr sz="1200">
              <a:solidFill>
                <a:srgbClr val="5F9842"/>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It happened.</a:t>
            </a:r>
            <a:endParaRPr sz="1200">
              <a:solidFill>
                <a:srgbClr val="552656"/>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rPr lang="en" sz="1200">
                <a:solidFill>
                  <a:srgbClr val="552656"/>
                </a:solidFill>
                <a:latin typeface="Lato"/>
                <a:ea typeface="Lato"/>
                <a:cs typeface="Lato"/>
                <a:sym typeface="Lato"/>
              </a:rPr>
              <a:t>The bear rushed.</a:t>
            </a:r>
            <a:endParaRPr sz="1200">
              <a:solidFill>
                <a:srgbClr val="552656"/>
              </a:solidFill>
              <a:latin typeface="Lato"/>
              <a:ea typeface="Lato"/>
              <a:cs typeface="Lato"/>
              <a:sym typeface="Lato"/>
            </a:endParaRPr>
          </a:p>
        </p:txBody>
      </p:sp>
      <p:sp>
        <p:nvSpPr>
          <p:cNvPr id="613" name="Google Shape;613;p76"/>
          <p:cNvSpPr txBox="1"/>
          <p:nvPr/>
        </p:nvSpPr>
        <p:spPr>
          <a:xfrm>
            <a:off x="2587849" y="2942312"/>
            <a:ext cx="1585500" cy="9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5F9842"/>
                </a:solidFill>
                <a:latin typeface="Lato"/>
                <a:ea typeface="Lato"/>
                <a:cs typeface="Lato"/>
                <a:sym typeface="Lato"/>
              </a:rPr>
              <a:t>Now (Present)</a:t>
            </a:r>
            <a:endParaRPr sz="1200">
              <a:solidFill>
                <a:srgbClr val="5F9842"/>
              </a:solidFill>
              <a:latin typeface="Lato"/>
              <a:ea typeface="Lato"/>
              <a:cs typeface="Lato"/>
              <a:sym typeface="Lato"/>
            </a:endParaRPr>
          </a:p>
          <a:p>
            <a:pPr indent="0" lvl="0" marL="0" rtl="0" algn="ctr">
              <a:spcBef>
                <a:spcPts val="0"/>
              </a:spcBef>
              <a:spcAft>
                <a:spcPts val="0"/>
              </a:spcAft>
              <a:buNone/>
            </a:pPr>
            <a:r>
              <a:t/>
            </a:r>
            <a:endParaRPr sz="1200">
              <a:solidFill>
                <a:srgbClr val="5F9842"/>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It happens. </a:t>
            </a:r>
            <a:endParaRPr sz="1200">
              <a:solidFill>
                <a:srgbClr val="552656"/>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The bear rushes.</a:t>
            </a:r>
            <a:endParaRPr sz="1200">
              <a:solidFill>
                <a:srgbClr val="552656"/>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The bear is rushing.</a:t>
            </a:r>
            <a:endParaRPr sz="1200">
              <a:solidFill>
                <a:srgbClr val="552656"/>
              </a:solidFill>
              <a:latin typeface="Lato"/>
              <a:ea typeface="Lato"/>
              <a:cs typeface="Lato"/>
              <a:sym typeface="Lato"/>
            </a:endParaRPr>
          </a:p>
        </p:txBody>
      </p:sp>
      <p:sp>
        <p:nvSpPr>
          <p:cNvPr id="614" name="Google Shape;614;p76"/>
          <p:cNvSpPr txBox="1"/>
          <p:nvPr/>
        </p:nvSpPr>
        <p:spPr>
          <a:xfrm>
            <a:off x="4372075" y="2942300"/>
            <a:ext cx="1540200" cy="9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5F9842"/>
                </a:solidFill>
                <a:latin typeface="Lato"/>
                <a:ea typeface="Lato"/>
                <a:cs typeface="Lato"/>
                <a:sym typeface="Lato"/>
              </a:rPr>
              <a:t>Future</a:t>
            </a:r>
            <a:endParaRPr sz="1200">
              <a:solidFill>
                <a:srgbClr val="5F9842"/>
              </a:solidFill>
              <a:latin typeface="Lato"/>
              <a:ea typeface="Lato"/>
              <a:cs typeface="Lato"/>
              <a:sym typeface="Lato"/>
            </a:endParaRPr>
          </a:p>
          <a:p>
            <a:pPr indent="0" lvl="0" marL="0" rtl="0" algn="ctr">
              <a:spcBef>
                <a:spcPts val="0"/>
              </a:spcBef>
              <a:spcAft>
                <a:spcPts val="0"/>
              </a:spcAft>
              <a:buNone/>
            </a:pPr>
            <a:r>
              <a:t/>
            </a:r>
            <a:endParaRPr sz="1200">
              <a:solidFill>
                <a:srgbClr val="5F9842"/>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It will happen.</a:t>
            </a:r>
            <a:endParaRPr sz="1200">
              <a:solidFill>
                <a:srgbClr val="552656"/>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The bear will rush.</a:t>
            </a:r>
            <a:endParaRPr sz="1200">
              <a:solidFill>
                <a:srgbClr val="552656"/>
              </a:solidFill>
              <a:latin typeface="Lato"/>
              <a:ea typeface="Lato"/>
              <a:cs typeface="Lato"/>
              <a:sym typeface="Lato"/>
            </a:endParaRPr>
          </a:p>
        </p:txBody>
      </p:sp>
      <p:cxnSp>
        <p:nvCxnSpPr>
          <p:cNvPr id="615" name="Google Shape;615;p76"/>
          <p:cNvCxnSpPr>
            <a:stCxn id="616" idx="6"/>
            <a:endCxn id="617" idx="6"/>
          </p:cNvCxnSpPr>
          <p:nvPr/>
        </p:nvCxnSpPr>
        <p:spPr>
          <a:xfrm>
            <a:off x="1774724" y="2653353"/>
            <a:ext cx="3354600" cy="0"/>
          </a:xfrm>
          <a:prstGeom prst="straightConnector1">
            <a:avLst/>
          </a:prstGeom>
          <a:noFill/>
          <a:ln cap="flat" cmpd="sng" w="28575">
            <a:solidFill>
              <a:srgbClr val="5F9842"/>
            </a:solidFill>
            <a:prstDash val="solid"/>
            <a:round/>
            <a:headEnd len="med" w="med" type="none"/>
            <a:tailEnd len="med" w="med" type="none"/>
          </a:ln>
        </p:spPr>
      </p:cxnSp>
      <p:sp>
        <p:nvSpPr>
          <p:cNvPr id="616" name="Google Shape;616;p76"/>
          <p:cNvSpPr/>
          <p:nvPr/>
        </p:nvSpPr>
        <p:spPr>
          <a:xfrm>
            <a:off x="1631624" y="2581803"/>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76"/>
          <p:cNvSpPr/>
          <p:nvPr/>
        </p:nvSpPr>
        <p:spPr>
          <a:xfrm>
            <a:off x="2190748" y="2581803"/>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76"/>
          <p:cNvSpPr/>
          <p:nvPr/>
        </p:nvSpPr>
        <p:spPr>
          <a:xfrm>
            <a:off x="2749852" y="2581803"/>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76"/>
          <p:cNvSpPr/>
          <p:nvPr/>
        </p:nvSpPr>
        <p:spPr>
          <a:xfrm>
            <a:off x="3201820" y="2474650"/>
            <a:ext cx="357600" cy="3576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76"/>
          <p:cNvSpPr/>
          <p:nvPr/>
        </p:nvSpPr>
        <p:spPr>
          <a:xfrm>
            <a:off x="3868079" y="2581803"/>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6"/>
          <p:cNvSpPr/>
          <p:nvPr/>
        </p:nvSpPr>
        <p:spPr>
          <a:xfrm>
            <a:off x="4427203" y="2581803"/>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76"/>
          <p:cNvSpPr/>
          <p:nvPr/>
        </p:nvSpPr>
        <p:spPr>
          <a:xfrm>
            <a:off x="4986307" y="2581803"/>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3" name="Google Shape;623;p76"/>
          <p:cNvPicPr preferRelativeResize="0"/>
          <p:nvPr/>
        </p:nvPicPr>
        <p:blipFill>
          <a:blip r:embed="rId3">
            <a:alphaModFix/>
          </a:blip>
          <a:stretch>
            <a:fillRect/>
          </a:stretch>
        </p:blipFill>
        <p:spPr>
          <a:xfrm>
            <a:off x="1547025" y="1162325"/>
            <a:ext cx="3810000" cy="1028700"/>
          </a:xfrm>
          <a:prstGeom prst="rect">
            <a:avLst/>
          </a:prstGeom>
          <a:noFill/>
          <a:ln>
            <a:noFill/>
          </a:ln>
        </p:spPr>
      </p:pic>
      <p:sp>
        <p:nvSpPr>
          <p:cNvPr id="624" name="Google Shape;624;p76"/>
          <p:cNvSpPr txBox="1"/>
          <p:nvPr/>
        </p:nvSpPr>
        <p:spPr>
          <a:xfrm>
            <a:off x="163300" y="0"/>
            <a:ext cx="4570200" cy="62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411A41"/>
                </a:solidFill>
                <a:latin typeface="Lato"/>
                <a:ea typeface="Lato"/>
                <a:cs typeface="Lato"/>
                <a:sym typeface="Lato"/>
              </a:rPr>
              <a:t>Showing time with verb tenses</a:t>
            </a:r>
            <a:endParaRPr b="1" sz="1800">
              <a:solidFill>
                <a:srgbClr val="411A4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pic>
        <p:nvPicPr>
          <p:cNvPr id="629" name="Google Shape;629;p77"/>
          <p:cNvPicPr preferRelativeResize="0"/>
          <p:nvPr/>
        </p:nvPicPr>
        <p:blipFill>
          <a:blip r:embed="rId3">
            <a:alphaModFix/>
          </a:blip>
          <a:stretch>
            <a:fillRect/>
          </a:stretch>
        </p:blipFill>
        <p:spPr>
          <a:xfrm>
            <a:off x="1417470" y="993625"/>
            <a:ext cx="4377083" cy="1181812"/>
          </a:xfrm>
          <a:prstGeom prst="rect">
            <a:avLst/>
          </a:prstGeom>
          <a:noFill/>
          <a:ln>
            <a:noFill/>
          </a:ln>
        </p:spPr>
      </p:pic>
      <p:sp>
        <p:nvSpPr>
          <p:cNvPr id="630" name="Google Shape;630;p77"/>
          <p:cNvSpPr txBox="1"/>
          <p:nvPr>
            <p:ph type="title"/>
          </p:nvPr>
        </p:nvSpPr>
        <p:spPr>
          <a:xfrm>
            <a:off x="7210641" y="444500"/>
            <a:ext cx="1933200" cy="3478200"/>
          </a:xfrm>
          <a:prstGeom prst="rect">
            <a:avLst/>
          </a:prstGeom>
          <a:noFill/>
          <a:ln>
            <a:noFill/>
          </a:ln>
        </p:spPr>
        <p:txBody>
          <a:bodyPr anchorCtr="0" anchor="t" bIns="40475" lIns="80975" spcFirstLastPara="1" rIns="80975" wrap="square" tIns="40475">
            <a:noAutofit/>
          </a:bodyPr>
          <a:lstStyle/>
          <a:p>
            <a:pPr indent="0" lvl="0" marL="0" rtl="0" algn="l">
              <a:spcBef>
                <a:spcPts val="0"/>
              </a:spcBef>
              <a:spcAft>
                <a:spcPts val="0"/>
              </a:spcAft>
              <a:buNone/>
            </a:pPr>
            <a:r>
              <a:rPr lang="en" sz="1200">
                <a:solidFill>
                  <a:schemeClr val="lt1"/>
                </a:solidFill>
                <a:latin typeface="Calibri"/>
                <a:ea typeface="Calibri"/>
                <a:cs typeface="Calibri"/>
                <a:sym typeface="Calibri"/>
              </a:rPr>
              <a:t>Tense Timeline</a:t>
            </a:r>
            <a:endParaRPr sz="1200">
              <a:solidFill>
                <a:srgbClr val="FFFFFF"/>
              </a:solidFill>
              <a:latin typeface="Calibri"/>
              <a:ea typeface="Calibri"/>
              <a:cs typeface="Calibri"/>
              <a:sym typeface="Calibri"/>
            </a:endParaRPr>
          </a:p>
        </p:txBody>
      </p:sp>
      <p:sp>
        <p:nvSpPr>
          <p:cNvPr id="631" name="Google Shape;631;p77"/>
          <p:cNvSpPr txBox="1"/>
          <p:nvPr/>
        </p:nvSpPr>
        <p:spPr>
          <a:xfrm>
            <a:off x="163300" y="0"/>
            <a:ext cx="4570200" cy="62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411A41"/>
                </a:solidFill>
                <a:latin typeface="Lato"/>
                <a:ea typeface="Lato"/>
                <a:cs typeface="Lato"/>
                <a:sym typeface="Lato"/>
              </a:rPr>
              <a:t>Showing time with verb tenses</a:t>
            </a:r>
            <a:endParaRPr b="1" sz="1800">
              <a:solidFill>
                <a:srgbClr val="411A41"/>
              </a:solidFill>
              <a:latin typeface="Lato"/>
              <a:ea typeface="Lato"/>
              <a:cs typeface="Lato"/>
              <a:sym typeface="Lato"/>
            </a:endParaRPr>
          </a:p>
        </p:txBody>
      </p:sp>
      <p:sp>
        <p:nvSpPr>
          <p:cNvPr id="632" name="Google Shape;632;p77"/>
          <p:cNvSpPr txBox="1"/>
          <p:nvPr/>
        </p:nvSpPr>
        <p:spPr>
          <a:xfrm>
            <a:off x="961519" y="2546583"/>
            <a:ext cx="1480200" cy="72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5F9842"/>
                </a:solidFill>
                <a:latin typeface="Lato"/>
                <a:ea typeface="Lato"/>
                <a:cs typeface="Lato"/>
                <a:sym typeface="Lato"/>
              </a:rPr>
              <a:t>Past</a:t>
            </a:r>
            <a:endParaRPr sz="1200">
              <a:solidFill>
                <a:srgbClr val="5F9842"/>
              </a:solidFill>
              <a:latin typeface="Lato"/>
              <a:ea typeface="Lato"/>
              <a:cs typeface="Lato"/>
              <a:sym typeface="Lato"/>
            </a:endParaRPr>
          </a:p>
          <a:p>
            <a:pPr indent="0" lvl="0" marL="0" rtl="0" algn="ctr">
              <a:spcBef>
                <a:spcPts val="0"/>
              </a:spcBef>
              <a:spcAft>
                <a:spcPts val="0"/>
              </a:spcAft>
              <a:buNone/>
            </a:pPr>
            <a:r>
              <a:t/>
            </a:r>
            <a:endParaRPr sz="1200">
              <a:solidFill>
                <a:srgbClr val="5F9842"/>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It happened.</a:t>
            </a:r>
            <a:endParaRPr sz="1200">
              <a:solidFill>
                <a:srgbClr val="552656"/>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rPr lang="en" sz="1200">
                <a:solidFill>
                  <a:srgbClr val="552656"/>
                </a:solidFill>
                <a:latin typeface="Lato"/>
                <a:ea typeface="Lato"/>
                <a:cs typeface="Lato"/>
                <a:sym typeface="Lato"/>
              </a:rPr>
              <a:t>The car raced.</a:t>
            </a:r>
            <a:endParaRPr sz="1200">
              <a:solidFill>
                <a:srgbClr val="552656"/>
              </a:solidFill>
              <a:latin typeface="Lato"/>
              <a:ea typeface="Lato"/>
              <a:cs typeface="Lato"/>
              <a:sym typeface="Lato"/>
            </a:endParaRPr>
          </a:p>
        </p:txBody>
      </p:sp>
      <p:sp>
        <p:nvSpPr>
          <p:cNvPr id="633" name="Google Shape;633;p77"/>
          <p:cNvSpPr txBox="1"/>
          <p:nvPr/>
        </p:nvSpPr>
        <p:spPr>
          <a:xfrm>
            <a:off x="2587850" y="2546583"/>
            <a:ext cx="1729200" cy="9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5F9842"/>
                </a:solidFill>
                <a:latin typeface="Lato"/>
                <a:ea typeface="Lato"/>
                <a:cs typeface="Lato"/>
                <a:sym typeface="Lato"/>
              </a:rPr>
              <a:t>Now (Present)</a:t>
            </a:r>
            <a:endParaRPr sz="1200">
              <a:solidFill>
                <a:srgbClr val="5F9842"/>
              </a:solidFill>
              <a:latin typeface="Lato"/>
              <a:ea typeface="Lato"/>
              <a:cs typeface="Lato"/>
              <a:sym typeface="Lato"/>
            </a:endParaRPr>
          </a:p>
          <a:p>
            <a:pPr indent="0" lvl="0" marL="0" rtl="0" algn="ctr">
              <a:spcBef>
                <a:spcPts val="0"/>
              </a:spcBef>
              <a:spcAft>
                <a:spcPts val="0"/>
              </a:spcAft>
              <a:buNone/>
            </a:pPr>
            <a:r>
              <a:t/>
            </a:r>
            <a:endParaRPr sz="1200">
              <a:solidFill>
                <a:srgbClr val="5F9842"/>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It happens. </a:t>
            </a:r>
            <a:endParaRPr sz="1200">
              <a:solidFill>
                <a:srgbClr val="552656"/>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The car races.</a:t>
            </a:r>
            <a:endParaRPr sz="1200">
              <a:solidFill>
                <a:srgbClr val="552656"/>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The car is racing.</a:t>
            </a:r>
            <a:endParaRPr sz="1200">
              <a:solidFill>
                <a:srgbClr val="552656"/>
              </a:solidFill>
              <a:latin typeface="Lato"/>
              <a:ea typeface="Lato"/>
              <a:cs typeface="Lato"/>
              <a:sym typeface="Lato"/>
            </a:endParaRPr>
          </a:p>
        </p:txBody>
      </p:sp>
      <p:sp>
        <p:nvSpPr>
          <p:cNvPr id="634" name="Google Shape;634;p77"/>
          <p:cNvSpPr txBox="1"/>
          <p:nvPr/>
        </p:nvSpPr>
        <p:spPr>
          <a:xfrm>
            <a:off x="4287750" y="2546558"/>
            <a:ext cx="1540200" cy="9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5F9842"/>
                </a:solidFill>
                <a:latin typeface="Lato"/>
                <a:ea typeface="Lato"/>
                <a:cs typeface="Lato"/>
                <a:sym typeface="Lato"/>
              </a:rPr>
              <a:t>Future</a:t>
            </a:r>
            <a:endParaRPr sz="1200">
              <a:solidFill>
                <a:srgbClr val="5F9842"/>
              </a:solidFill>
              <a:latin typeface="Lato"/>
              <a:ea typeface="Lato"/>
              <a:cs typeface="Lato"/>
              <a:sym typeface="Lato"/>
            </a:endParaRPr>
          </a:p>
          <a:p>
            <a:pPr indent="0" lvl="0" marL="0" rtl="0" algn="ctr">
              <a:spcBef>
                <a:spcPts val="0"/>
              </a:spcBef>
              <a:spcAft>
                <a:spcPts val="0"/>
              </a:spcAft>
              <a:buNone/>
            </a:pPr>
            <a:r>
              <a:t/>
            </a:r>
            <a:endParaRPr sz="1200">
              <a:solidFill>
                <a:srgbClr val="5F9842"/>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It will happen.</a:t>
            </a:r>
            <a:endParaRPr sz="1200">
              <a:solidFill>
                <a:srgbClr val="552656"/>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The car will race.</a:t>
            </a:r>
            <a:endParaRPr sz="1200">
              <a:solidFill>
                <a:srgbClr val="552656"/>
              </a:solidFill>
              <a:latin typeface="Lato"/>
              <a:ea typeface="Lato"/>
              <a:cs typeface="Lato"/>
              <a:sym typeface="Lato"/>
            </a:endParaRPr>
          </a:p>
        </p:txBody>
      </p:sp>
      <p:cxnSp>
        <p:nvCxnSpPr>
          <p:cNvPr id="635" name="Google Shape;635;p77"/>
          <p:cNvCxnSpPr>
            <a:stCxn id="636" idx="6"/>
            <a:endCxn id="637" idx="6"/>
          </p:cNvCxnSpPr>
          <p:nvPr/>
        </p:nvCxnSpPr>
        <p:spPr>
          <a:xfrm>
            <a:off x="1774724" y="2257635"/>
            <a:ext cx="3354600" cy="0"/>
          </a:xfrm>
          <a:prstGeom prst="straightConnector1">
            <a:avLst/>
          </a:prstGeom>
          <a:noFill/>
          <a:ln cap="flat" cmpd="sng" w="28575">
            <a:solidFill>
              <a:srgbClr val="5F9842"/>
            </a:solidFill>
            <a:prstDash val="solid"/>
            <a:round/>
            <a:headEnd len="med" w="med" type="none"/>
            <a:tailEnd len="med" w="med" type="none"/>
          </a:ln>
        </p:spPr>
      </p:cxnSp>
      <p:sp>
        <p:nvSpPr>
          <p:cNvPr id="636" name="Google Shape;636;p77"/>
          <p:cNvSpPr/>
          <p:nvPr/>
        </p:nvSpPr>
        <p:spPr>
          <a:xfrm>
            <a:off x="1631624" y="2186085"/>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7"/>
          <p:cNvSpPr/>
          <p:nvPr/>
        </p:nvSpPr>
        <p:spPr>
          <a:xfrm>
            <a:off x="2190748" y="2186085"/>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7"/>
          <p:cNvSpPr/>
          <p:nvPr/>
        </p:nvSpPr>
        <p:spPr>
          <a:xfrm>
            <a:off x="2749852" y="2186085"/>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7"/>
          <p:cNvSpPr/>
          <p:nvPr/>
        </p:nvSpPr>
        <p:spPr>
          <a:xfrm>
            <a:off x="3201820" y="2078933"/>
            <a:ext cx="357600" cy="3576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7"/>
          <p:cNvSpPr/>
          <p:nvPr/>
        </p:nvSpPr>
        <p:spPr>
          <a:xfrm>
            <a:off x="3868079" y="2186085"/>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7"/>
          <p:cNvSpPr/>
          <p:nvPr/>
        </p:nvSpPr>
        <p:spPr>
          <a:xfrm>
            <a:off x="4427203" y="2186085"/>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7"/>
          <p:cNvSpPr/>
          <p:nvPr/>
        </p:nvSpPr>
        <p:spPr>
          <a:xfrm>
            <a:off x="4986307" y="2186085"/>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60"/>
          <p:cNvSpPr txBox="1"/>
          <p:nvPr>
            <p:ph type="title"/>
          </p:nvPr>
        </p:nvSpPr>
        <p:spPr>
          <a:xfrm>
            <a:off x="1375832" y="205982"/>
            <a:ext cx="7311000" cy="549000"/>
          </a:xfrm>
          <a:prstGeom prst="rect">
            <a:avLst/>
          </a:prstGeom>
          <a:noFill/>
          <a:ln>
            <a:noFill/>
          </a:ln>
        </p:spPr>
        <p:txBody>
          <a:bodyPr anchorCtr="0" anchor="t" bIns="40475" lIns="80975" spcFirstLastPara="1" rIns="80975" wrap="square" tIns="40475">
            <a:noAutofit/>
          </a:bodyPr>
          <a:lstStyle/>
          <a:p>
            <a:pPr indent="0" lvl="0" marL="0" marR="0" rtl="0" algn="l">
              <a:spcBef>
                <a:spcPts val="0"/>
              </a:spcBef>
              <a:spcAft>
                <a:spcPts val="0"/>
              </a:spcAft>
              <a:buNone/>
            </a:pPr>
            <a:r>
              <a:rPr lang="en" sz="3800">
                <a:solidFill>
                  <a:srgbClr val="3D4A4E"/>
                </a:solidFill>
                <a:latin typeface="Calibri"/>
                <a:ea typeface="Calibri"/>
                <a:cs typeface="Calibri"/>
                <a:sym typeface="Calibri"/>
              </a:rPr>
              <a:t>DESIGN CRITERIA</a:t>
            </a:r>
            <a:endParaRPr b="0" i="0" sz="3800" u="none" cap="none" strike="noStrike">
              <a:solidFill>
                <a:srgbClr val="3D4A4E"/>
              </a:solidFill>
              <a:latin typeface="Calibri"/>
              <a:ea typeface="Calibri"/>
              <a:cs typeface="Calibri"/>
              <a:sym typeface="Calibri"/>
            </a:endParaRPr>
          </a:p>
        </p:txBody>
      </p:sp>
      <p:sp>
        <p:nvSpPr>
          <p:cNvPr id="359" name="Google Shape;359;p60"/>
          <p:cNvSpPr txBox="1"/>
          <p:nvPr>
            <p:ph idx="1" type="body"/>
          </p:nvPr>
        </p:nvSpPr>
        <p:spPr>
          <a:xfrm>
            <a:off x="1375834" y="1263227"/>
            <a:ext cx="7323600" cy="3150000"/>
          </a:xfrm>
          <a:prstGeom prst="rect">
            <a:avLst/>
          </a:prstGeom>
          <a:noFill/>
          <a:ln>
            <a:noFill/>
          </a:ln>
        </p:spPr>
        <p:txBody>
          <a:bodyPr anchorCtr="0" anchor="t" bIns="40475" lIns="80975" spcFirstLastPara="1" rIns="80975" wrap="square" tIns="40475">
            <a:noAutofit/>
          </a:bodyPr>
          <a:lstStyle/>
          <a:p>
            <a:pPr indent="-330200" lvl="0" marL="457200" marR="0" rtl="0" algn="l">
              <a:spcBef>
                <a:spcPts val="300"/>
              </a:spcBef>
              <a:spcAft>
                <a:spcPts val="0"/>
              </a:spcAft>
              <a:buClr>
                <a:srgbClr val="666666"/>
              </a:buClr>
              <a:buSzPts val="1600"/>
              <a:buFont typeface="Calibri"/>
              <a:buAutoNum type="arabicPeriod"/>
            </a:pPr>
            <a:r>
              <a:rPr lang="en" sz="1600">
                <a:solidFill>
                  <a:srgbClr val="666666"/>
                </a:solidFill>
                <a:latin typeface="Calibri"/>
                <a:ea typeface="Calibri"/>
                <a:cs typeface="Calibri"/>
                <a:sym typeface="Calibri"/>
              </a:rPr>
              <a:t>Supportive materials through improved/enhanced illustration style and visual design which add value</a:t>
            </a:r>
            <a:endParaRPr sz="1600">
              <a:solidFill>
                <a:srgbClr val="666666"/>
              </a:solidFill>
              <a:latin typeface="Calibri"/>
              <a:ea typeface="Calibri"/>
              <a:cs typeface="Calibri"/>
              <a:sym typeface="Calibri"/>
            </a:endParaRPr>
          </a:p>
          <a:p>
            <a:pPr indent="-330200" lvl="0" marL="457200" marR="0" rtl="0" algn="l">
              <a:spcBef>
                <a:spcPts val="1000"/>
              </a:spcBef>
              <a:spcAft>
                <a:spcPts val="0"/>
              </a:spcAft>
              <a:buClr>
                <a:srgbClr val="666666"/>
              </a:buClr>
              <a:buSzPts val="1600"/>
              <a:buFont typeface="Calibri"/>
              <a:buAutoNum type="arabicPeriod"/>
            </a:pPr>
            <a:r>
              <a:rPr lang="en" sz="1600">
                <a:solidFill>
                  <a:srgbClr val="666666"/>
                </a:solidFill>
                <a:latin typeface="Calibri"/>
                <a:ea typeface="Calibri"/>
                <a:cs typeface="Calibri"/>
                <a:sym typeface="Calibri"/>
              </a:rPr>
              <a:t>Establish visual conventions which reflect a JUICE style</a:t>
            </a:r>
            <a:endParaRPr sz="1600">
              <a:solidFill>
                <a:srgbClr val="666666"/>
              </a:solidFill>
              <a:latin typeface="Calibri"/>
              <a:ea typeface="Calibri"/>
              <a:cs typeface="Calibri"/>
              <a:sym typeface="Calibri"/>
            </a:endParaRPr>
          </a:p>
          <a:p>
            <a:pPr indent="-330200" lvl="0" marL="457200" marR="0" rtl="0" algn="l">
              <a:spcBef>
                <a:spcPts val="1000"/>
              </a:spcBef>
              <a:spcAft>
                <a:spcPts val="0"/>
              </a:spcAft>
              <a:buClr>
                <a:srgbClr val="666666"/>
              </a:buClr>
              <a:buSzPts val="1600"/>
              <a:buFont typeface="Calibri"/>
              <a:buAutoNum type="arabicPeriod"/>
            </a:pPr>
            <a:r>
              <a:rPr lang="en" sz="1600">
                <a:solidFill>
                  <a:srgbClr val="666666"/>
                </a:solidFill>
                <a:latin typeface="Calibri"/>
                <a:ea typeface="Calibri"/>
                <a:cs typeface="Calibri"/>
                <a:sym typeface="Calibri"/>
              </a:rPr>
              <a:t>These conventions should be easily updatable / templatable without the need for advanced software such as Photoshop</a:t>
            </a:r>
            <a:endParaRPr sz="1600">
              <a:solidFill>
                <a:srgbClr val="666666"/>
              </a:solidFill>
              <a:latin typeface="Calibri"/>
              <a:ea typeface="Calibri"/>
              <a:cs typeface="Calibri"/>
              <a:sym typeface="Calibri"/>
            </a:endParaRPr>
          </a:p>
          <a:p>
            <a:pPr indent="-330200" lvl="0" marL="457200" marR="0" rtl="0" algn="l">
              <a:spcBef>
                <a:spcPts val="1000"/>
              </a:spcBef>
              <a:spcAft>
                <a:spcPts val="0"/>
              </a:spcAft>
              <a:buClr>
                <a:srgbClr val="666666"/>
              </a:buClr>
              <a:buSzPts val="1600"/>
              <a:buFont typeface="Calibri"/>
              <a:buAutoNum type="arabicPeriod"/>
            </a:pPr>
            <a:r>
              <a:rPr lang="en" sz="1600">
                <a:solidFill>
                  <a:srgbClr val="666666"/>
                </a:solidFill>
                <a:latin typeface="Calibri"/>
                <a:ea typeface="Calibri"/>
                <a:cs typeface="Calibri"/>
                <a:sym typeface="Calibri"/>
              </a:rPr>
              <a:t>The images and approaches need to be sensitive to the diverse cultural base of users as well as relate to those users through real world scenarios</a:t>
            </a:r>
            <a:endParaRPr sz="1600">
              <a:solidFill>
                <a:srgbClr val="666666"/>
              </a:solidFill>
              <a:latin typeface="Calibri"/>
              <a:ea typeface="Calibri"/>
              <a:cs typeface="Calibri"/>
              <a:sym typeface="Calibri"/>
            </a:endParaRPr>
          </a:p>
          <a:p>
            <a:pPr indent="-330200" lvl="0" marL="457200" marR="0" rtl="0" algn="l">
              <a:spcBef>
                <a:spcPts val="1000"/>
              </a:spcBef>
              <a:spcAft>
                <a:spcPts val="0"/>
              </a:spcAft>
              <a:buClr>
                <a:srgbClr val="666666"/>
              </a:buClr>
              <a:buSzPts val="1600"/>
              <a:buFont typeface="Calibri"/>
              <a:buAutoNum type="arabicPeriod"/>
            </a:pPr>
            <a:r>
              <a:rPr lang="en" sz="1600">
                <a:solidFill>
                  <a:srgbClr val="666666"/>
                </a:solidFill>
                <a:latin typeface="Calibri"/>
                <a:ea typeface="Calibri"/>
                <a:cs typeface="Calibri"/>
                <a:sym typeface="Calibri"/>
              </a:rPr>
              <a:t>Avoid visual noise and confusion, keep it simple</a:t>
            </a:r>
            <a:endParaRPr sz="1600">
              <a:solidFill>
                <a:srgbClr val="666666"/>
              </a:solidFill>
              <a:latin typeface="Calibri"/>
              <a:ea typeface="Calibri"/>
              <a:cs typeface="Calibri"/>
              <a:sym typeface="Calibri"/>
            </a:endParaRPr>
          </a:p>
          <a:p>
            <a:pPr indent="-330200" lvl="0" marL="457200" marR="0" rtl="0" algn="l">
              <a:spcBef>
                <a:spcPts val="1000"/>
              </a:spcBef>
              <a:spcAft>
                <a:spcPts val="0"/>
              </a:spcAft>
              <a:buClr>
                <a:srgbClr val="666666"/>
              </a:buClr>
              <a:buSzPts val="1600"/>
              <a:buFont typeface="Calibri"/>
              <a:buAutoNum type="arabicPeriod"/>
            </a:pPr>
            <a:r>
              <a:rPr lang="en" sz="1600">
                <a:solidFill>
                  <a:srgbClr val="666666"/>
                </a:solidFill>
                <a:latin typeface="Calibri"/>
                <a:ea typeface="Calibri"/>
                <a:cs typeface="Calibri"/>
                <a:sym typeface="Calibri"/>
              </a:rPr>
              <a:t>Illustrations should present the equivalent of a mnemonic device</a:t>
            </a:r>
            <a:endParaRPr sz="1600">
              <a:solidFill>
                <a:srgbClr val="666666"/>
              </a:solidFill>
              <a:latin typeface="Calibri"/>
              <a:ea typeface="Calibri"/>
              <a:cs typeface="Calibri"/>
              <a:sym typeface="Calibri"/>
            </a:endParaRPr>
          </a:p>
          <a:p>
            <a:pPr indent="-330200" lvl="0" marL="457200" marR="0" rtl="0" algn="l">
              <a:spcBef>
                <a:spcPts val="1000"/>
              </a:spcBef>
              <a:spcAft>
                <a:spcPts val="0"/>
              </a:spcAft>
              <a:buClr>
                <a:srgbClr val="666666"/>
              </a:buClr>
              <a:buSzPts val="1600"/>
              <a:buFont typeface="Calibri"/>
              <a:buAutoNum type="arabicPeriod"/>
            </a:pPr>
            <a:r>
              <a:rPr lang="en" sz="1600">
                <a:solidFill>
                  <a:srgbClr val="666666"/>
                </a:solidFill>
                <a:latin typeface="Calibri"/>
                <a:ea typeface="Calibri"/>
                <a:cs typeface="Calibri"/>
                <a:sym typeface="Calibri"/>
              </a:rPr>
              <a:t>Text based samples should be annotated</a:t>
            </a:r>
            <a:endParaRPr sz="1600">
              <a:solidFill>
                <a:srgbClr val="666666"/>
              </a:solidFill>
              <a:latin typeface="Calibri"/>
              <a:ea typeface="Calibri"/>
              <a:cs typeface="Calibri"/>
              <a:sym typeface="Calibri"/>
            </a:endParaRPr>
          </a:p>
          <a:p>
            <a:pPr indent="-330200" lvl="0" marL="457200" marR="0" rtl="0" algn="l">
              <a:spcBef>
                <a:spcPts val="1000"/>
              </a:spcBef>
              <a:spcAft>
                <a:spcPts val="1000"/>
              </a:spcAft>
              <a:buClr>
                <a:srgbClr val="666666"/>
              </a:buClr>
              <a:buSzPts val="1600"/>
              <a:buFont typeface="Calibri"/>
              <a:buAutoNum type="arabicPeriod"/>
            </a:pPr>
            <a:r>
              <a:rPr lang="en" sz="1600">
                <a:solidFill>
                  <a:srgbClr val="666666"/>
                </a:solidFill>
                <a:latin typeface="Calibri"/>
                <a:ea typeface="Calibri"/>
                <a:cs typeface="Calibri"/>
                <a:sym typeface="Calibri"/>
              </a:rPr>
              <a:t>Establish a set of templates for further creation in-house</a:t>
            </a:r>
            <a:endParaRPr sz="1600">
              <a:solidFill>
                <a:srgbClr val="666666"/>
              </a:solidFill>
              <a:latin typeface="Calibri"/>
              <a:ea typeface="Calibri"/>
              <a:cs typeface="Calibri"/>
              <a:sym typeface="Calibri"/>
            </a:endParaRPr>
          </a:p>
        </p:txBody>
      </p:sp>
      <p:sp>
        <p:nvSpPr>
          <p:cNvPr id="360" name="Google Shape;360;p60"/>
          <p:cNvSpPr txBox="1"/>
          <p:nvPr>
            <p:ph idx="2" type="body"/>
          </p:nvPr>
        </p:nvSpPr>
        <p:spPr>
          <a:xfrm>
            <a:off x="1375832" y="755087"/>
            <a:ext cx="7323600" cy="333600"/>
          </a:xfrm>
          <a:prstGeom prst="rect">
            <a:avLst/>
          </a:prstGeom>
          <a:noFill/>
          <a:ln>
            <a:noFill/>
          </a:ln>
        </p:spPr>
        <p:txBody>
          <a:bodyPr anchorCtr="0" anchor="t" bIns="40475" lIns="80975" spcFirstLastPara="1" rIns="80975" wrap="square" tIns="40475">
            <a:noAutofit/>
          </a:bodyPr>
          <a:lstStyle/>
          <a:p>
            <a:pPr indent="-304800" lvl="0" marL="304800" marR="0" rtl="0" algn="l">
              <a:spcBef>
                <a:spcPts val="0"/>
              </a:spcBef>
              <a:spcAft>
                <a:spcPts val="0"/>
              </a:spcAft>
              <a:buClr>
                <a:srgbClr val="DB342B"/>
              </a:buClr>
              <a:buFont typeface="Arial"/>
              <a:buNone/>
            </a:pPr>
            <a:r>
              <a:t/>
            </a:r>
            <a:endParaRPr b="0" i="0" sz="1600" u="none" cap="none" strike="noStrike">
              <a:solidFill>
                <a:srgbClr val="DB342B"/>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78"/>
          <p:cNvSpPr txBox="1"/>
          <p:nvPr>
            <p:ph type="title"/>
          </p:nvPr>
        </p:nvSpPr>
        <p:spPr>
          <a:xfrm>
            <a:off x="7210641" y="444500"/>
            <a:ext cx="1933200" cy="3478200"/>
          </a:xfrm>
          <a:prstGeom prst="rect">
            <a:avLst/>
          </a:prstGeom>
          <a:noFill/>
          <a:ln>
            <a:noFill/>
          </a:ln>
        </p:spPr>
        <p:txBody>
          <a:bodyPr anchorCtr="0" anchor="t" bIns="40475" lIns="80975" spcFirstLastPara="1" rIns="80975" wrap="square" tIns="40475">
            <a:noAutofit/>
          </a:bodyPr>
          <a:lstStyle/>
          <a:p>
            <a:pPr indent="0" lvl="0" marL="0" rtl="0" algn="l">
              <a:spcBef>
                <a:spcPts val="0"/>
              </a:spcBef>
              <a:spcAft>
                <a:spcPts val="0"/>
              </a:spcAft>
              <a:buNone/>
            </a:pPr>
            <a:r>
              <a:rPr lang="en" sz="1200">
                <a:solidFill>
                  <a:schemeClr val="lt1"/>
                </a:solidFill>
                <a:latin typeface="Calibri"/>
                <a:ea typeface="Calibri"/>
                <a:cs typeface="Calibri"/>
                <a:sym typeface="Calibri"/>
              </a:rPr>
              <a:t>Tense Timeline</a:t>
            </a:r>
            <a:endParaRPr sz="1200">
              <a:solidFill>
                <a:srgbClr val="FFFFFF"/>
              </a:solidFill>
              <a:latin typeface="Calibri"/>
              <a:ea typeface="Calibri"/>
              <a:cs typeface="Calibri"/>
              <a:sym typeface="Calibri"/>
            </a:endParaRPr>
          </a:p>
        </p:txBody>
      </p:sp>
      <p:sp>
        <p:nvSpPr>
          <p:cNvPr id="648" name="Google Shape;648;p78"/>
          <p:cNvSpPr txBox="1"/>
          <p:nvPr/>
        </p:nvSpPr>
        <p:spPr>
          <a:xfrm>
            <a:off x="163300" y="0"/>
            <a:ext cx="4570200" cy="62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411A41"/>
                </a:solidFill>
                <a:latin typeface="Lato"/>
                <a:ea typeface="Lato"/>
                <a:cs typeface="Lato"/>
                <a:sym typeface="Lato"/>
              </a:rPr>
              <a:t>Showing time with verb tenses</a:t>
            </a:r>
            <a:endParaRPr b="1" sz="1800">
              <a:solidFill>
                <a:srgbClr val="411A41"/>
              </a:solidFill>
              <a:latin typeface="Lato"/>
              <a:ea typeface="Lato"/>
              <a:cs typeface="Lato"/>
              <a:sym typeface="Lato"/>
            </a:endParaRPr>
          </a:p>
        </p:txBody>
      </p:sp>
      <p:sp>
        <p:nvSpPr>
          <p:cNvPr id="649" name="Google Shape;649;p78"/>
          <p:cNvSpPr txBox="1"/>
          <p:nvPr/>
        </p:nvSpPr>
        <p:spPr>
          <a:xfrm>
            <a:off x="961519" y="2546583"/>
            <a:ext cx="1480200" cy="72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5F9842"/>
                </a:solidFill>
                <a:latin typeface="Lato"/>
                <a:ea typeface="Lato"/>
                <a:cs typeface="Lato"/>
                <a:sym typeface="Lato"/>
              </a:rPr>
              <a:t>Past</a:t>
            </a:r>
            <a:endParaRPr sz="1200">
              <a:solidFill>
                <a:srgbClr val="5F9842"/>
              </a:solidFill>
              <a:latin typeface="Lato"/>
              <a:ea typeface="Lato"/>
              <a:cs typeface="Lato"/>
              <a:sym typeface="Lato"/>
            </a:endParaRPr>
          </a:p>
          <a:p>
            <a:pPr indent="0" lvl="0" marL="0" rtl="0" algn="ctr">
              <a:spcBef>
                <a:spcPts val="0"/>
              </a:spcBef>
              <a:spcAft>
                <a:spcPts val="0"/>
              </a:spcAft>
              <a:buNone/>
            </a:pPr>
            <a:r>
              <a:t/>
            </a:r>
            <a:endParaRPr sz="1200">
              <a:solidFill>
                <a:srgbClr val="5F9842"/>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It happened.</a:t>
            </a:r>
            <a:endParaRPr sz="1200">
              <a:solidFill>
                <a:srgbClr val="552656"/>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rPr lang="en" sz="1200">
                <a:solidFill>
                  <a:srgbClr val="552656"/>
                </a:solidFill>
                <a:latin typeface="Lato"/>
                <a:ea typeface="Lato"/>
                <a:cs typeface="Lato"/>
                <a:sym typeface="Lato"/>
              </a:rPr>
              <a:t>The car raced.</a:t>
            </a:r>
            <a:endParaRPr sz="1200">
              <a:solidFill>
                <a:srgbClr val="552656"/>
              </a:solidFill>
              <a:latin typeface="Lato"/>
              <a:ea typeface="Lato"/>
              <a:cs typeface="Lato"/>
              <a:sym typeface="Lato"/>
            </a:endParaRPr>
          </a:p>
        </p:txBody>
      </p:sp>
      <p:sp>
        <p:nvSpPr>
          <p:cNvPr id="650" name="Google Shape;650;p78"/>
          <p:cNvSpPr txBox="1"/>
          <p:nvPr/>
        </p:nvSpPr>
        <p:spPr>
          <a:xfrm>
            <a:off x="2587850" y="2546583"/>
            <a:ext cx="1729200" cy="9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5F9842"/>
                </a:solidFill>
                <a:latin typeface="Lato"/>
                <a:ea typeface="Lato"/>
                <a:cs typeface="Lato"/>
                <a:sym typeface="Lato"/>
              </a:rPr>
              <a:t>Now (Present)</a:t>
            </a:r>
            <a:endParaRPr sz="1200">
              <a:solidFill>
                <a:srgbClr val="5F9842"/>
              </a:solidFill>
              <a:latin typeface="Lato"/>
              <a:ea typeface="Lato"/>
              <a:cs typeface="Lato"/>
              <a:sym typeface="Lato"/>
            </a:endParaRPr>
          </a:p>
          <a:p>
            <a:pPr indent="0" lvl="0" marL="0" rtl="0" algn="ctr">
              <a:spcBef>
                <a:spcPts val="0"/>
              </a:spcBef>
              <a:spcAft>
                <a:spcPts val="0"/>
              </a:spcAft>
              <a:buNone/>
            </a:pPr>
            <a:r>
              <a:t/>
            </a:r>
            <a:endParaRPr sz="1200">
              <a:solidFill>
                <a:srgbClr val="5F9842"/>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It happens. </a:t>
            </a:r>
            <a:endParaRPr sz="1200">
              <a:solidFill>
                <a:srgbClr val="552656"/>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The car races.</a:t>
            </a:r>
            <a:endParaRPr sz="1200">
              <a:solidFill>
                <a:srgbClr val="552656"/>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The car is racing.</a:t>
            </a:r>
            <a:endParaRPr sz="1200">
              <a:solidFill>
                <a:srgbClr val="552656"/>
              </a:solidFill>
              <a:latin typeface="Lato"/>
              <a:ea typeface="Lato"/>
              <a:cs typeface="Lato"/>
              <a:sym typeface="Lato"/>
            </a:endParaRPr>
          </a:p>
        </p:txBody>
      </p:sp>
      <p:sp>
        <p:nvSpPr>
          <p:cNvPr id="651" name="Google Shape;651;p78"/>
          <p:cNvSpPr txBox="1"/>
          <p:nvPr/>
        </p:nvSpPr>
        <p:spPr>
          <a:xfrm>
            <a:off x="4372075" y="2546583"/>
            <a:ext cx="1540200" cy="9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5F9842"/>
                </a:solidFill>
                <a:latin typeface="Lato"/>
                <a:ea typeface="Lato"/>
                <a:cs typeface="Lato"/>
                <a:sym typeface="Lato"/>
              </a:rPr>
              <a:t>Future</a:t>
            </a:r>
            <a:endParaRPr sz="1200">
              <a:solidFill>
                <a:srgbClr val="5F9842"/>
              </a:solidFill>
              <a:latin typeface="Lato"/>
              <a:ea typeface="Lato"/>
              <a:cs typeface="Lato"/>
              <a:sym typeface="Lato"/>
            </a:endParaRPr>
          </a:p>
          <a:p>
            <a:pPr indent="0" lvl="0" marL="0" rtl="0" algn="ctr">
              <a:spcBef>
                <a:spcPts val="0"/>
              </a:spcBef>
              <a:spcAft>
                <a:spcPts val="0"/>
              </a:spcAft>
              <a:buNone/>
            </a:pPr>
            <a:r>
              <a:t/>
            </a:r>
            <a:endParaRPr sz="1200">
              <a:solidFill>
                <a:srgbClr val="5F9842"/>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It will happen.</a:t>
            </a:r>
            <a:endParaRPr sz="1200">
              <a:solidFill>
                <a:srgbClr val="552656"/>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The car will race.</a:t>
            </a:r>
            <a:endParaRPr sz="1200">
              <a:solidFill>
                <a:srgbClr val="552656"/>
              </a:solidFill>
              <a:latin typeface="Lato"/>
              <a:ea typeface="Lato"/>
              <a:cs typeface="Lato"/>
              <a:sym typeface="Lato"/>
            </a:endParaRPr>
          </a:p>
        </p:txBody>
      </p:sp>
      <p:cxnSp>
        <p:nvCxnSpPr>
          <p:cNvPr id="652" name="Google Shape;652;p78"/>
          <p:cNvCxnSpPr>
            <a:stCxn id="653" idx="6"/>
            <a:endCxn id="654" idx="6"/>
          </p:cNvCxnSpPr>
          <p:nvPr/>
        </p:nvCxnSpPr>
        <p:spPr>
          <a:xfrm>
            <a:off x="1774724" y="2257635"/>
            <a:ext cx="3354600" cy="0"/>
          </a:xfrm>
          <a:prstGeom prst="straightConnector1">
            <a:avLst/>
          </a:prstGeom>
          <a:noFill/>
          <a:ln cap="flat" cmpd="sng" w="28575">
            <a:solidFill>
              <a:srgbClr val="5F9842"/>
            </a:solidFill>
            <a:prstDash val="solid"/>
            <a:round/>
            <a:headEnd len="med" w="med" type="none"/>
            <a:tailEnd len="med" w="med" type="none"/>
          </a:ln>
        </p:spPr>
      </p:cxnSp>
      <p:sp>
        <p:nvSpPr>
          <p:cNvPr id="653" name="Google Shape;653;p78"/>
          <p:cNvSpPr/>
          <p:nvPr/>
        </p:nvSpPr>
        <p:spPr>
          <a:xfrm>
            <a:off x="1631624" y="2186085"/>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78"/>
          <p:cNvSpPr/>
          <p:nvPr/>
        </p:nvSpPr>
        <p:spPr>
          <a:xfrm>
            <a:off x="2190748" y="2186085"/>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8"/>
          <p:cNvSpPr/>
          <p:nvPr/>
        </p:nvSpPr>
        <p:spPr>
          <a:xfrm>
            <a:off x="2749852" y="2186085"/>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8"/>
          <p:cNvSpPr/>
          <p:nvPr/>
        </p:nvSpPr>
        <p:spPr>
          <a:xfrm>
            <a:off x="3201820" y="2078933"/>
            <a:ext cx="357600" cy="3576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8"/>
          <p:cNvSpPr/>
          <p:nvPr/>
        </p:nvSpPr>
        <p:spPr>
          <a:xfrm>
            <a:off x="3868079" y="2186085"/>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8"/>
          <p:cNvSpPr/>
          <p:nvPr/>
        </p:nvSpPr>
        <p:spPr>
          <a:xfrm>
            <a:off x="4427203" y="2186085"/>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8"/>
          <p:cNvSpPr/>
          <p:nvPr/>
        </p:nvSpPr>
        <p:spPr>
          <a:xfrm>
            <a:off x="4986307" y="2186085"/>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0" name="Google Shape;660;p78"/>
          <p:cNvPicPr preferRelativeResize="0"/>
          <p:nvPr/>
        </p:nvPicPr>
        <p:blipFill>
          <a:blip r:embed="rId3">
            <a:alphaModFix/>
          </a:blip>
          <a:stretch>
            <a:fillRect/>
          </a:stretch>
        </p:blipFill>
        <p:spPr>
          <a:xfrm>
            <a:off x="4112317" y="1642644"/>
            <a:ext cx="1134997" cy="404825"/>
          </a:xfrm>
          <a:prstGeom prst="rect">
            <a:avLst/>
          </a:prstGeom>
          <a:noFill/>
          <a:ln>
            <a:noFill/>
          </a:ln>
        </p:spPr>
      </p:pic>
      <p:pic>
        <p:nvPicPr>
          <p:cNvPr id="661" name="Google Shape;661;p78"/>
          <p:cNvPicPr preferRelativeResize="0"/>
          <p:nvPr/>
        </p:nvPicPr>
        <p:blipFill>
          <a:blip r:embed="rId4">
            <a:alphaModFix/>
          </a:blip>
          <a:stretch>
            <a:fillRect/>
          </a:stretch>
        </p:blipFill>
        <p:spPr>
          <a:xfrm>
            <a:off x="3625841" y="1671294"/>
            <a:ext cx="1002583" cy="357600"/>
          </a:xfrm>
          <a:prstGeom prst="rect">
            <a:avLst/>
          </a:prstGeom>
          <a:noFill/>
          <a:ln>
            <a:noFill/>
          </a:ln>
        </p:spPr>
      </p:pic>
      <p:pic>
        <p:nvPicPr>
          <p:cNvPr id="662" name="Google Shape;662;p78"/>
          <p:cNvPicPr preferRelativeResize="0"/>
          <p:nvPr/>
        </p:nvPicPr>
        <p:blipFill>
          <a:blip r:embed="rId3">
            <a:alphaModFix/>
          </a:blip>
          <a:stretch>
            <a:fillRect/>
          </a:stretch>
        </p:blipFill>
        <p:spPr>
          <a:xfrm>
            <a:off x="1523370" y="1638397"/>
            <a:ext cx="1134997" cy="404825"/>
          </a:xfrm>
          <a:prstGeom prst="rect">
            <a:avLst/>
          </a:prstGeom>
          <a:noFill/>
          <a:ln>
            <a:noFill/>
          </a:ln>
        </p:spPr>
      </p:pic>
      <p:pic>
        <p:nvPicPr>
          <p:cNvPr id="663" name="Google Shape;663;p78"/>
          <p:cNvPicPr preferRelativeResize="0"/>
          <p:nvPr/>
        </p:nvPicPr>
        <p:blipFill>
          <a:blip r:embed="rId4">
            <a:alphaModFix/>
          </a:blip>
          <a:stretch>
            <a:fillRect/>
          </a:stretch>
        </p:blipFill>
        <p:spPr>
          <a:xfrm>
            <a:off x="1975135" y="1671309"/>
            <a:ext cx="1002583" cy="357600"/>
          </a:xfrm>
          <a:prstGeom prst="rect">
            <a:avLst/>
          </a:prstGeom>
          <a:noFill/>
          <a:ln>
            <a:noFill/>
          </a:ln>
        </p:spPr>
      </p:pic>
      <p:pic>
        <p:nvPicPr>
          <p:cNvPr id="664" name="Google Shape;664;p78"/>
          <p:cNvPicPr preferRelativeResize="0"/>
          <p:nvPr/>
        </p:nvPicPr>
        <p:blipFill>
          <a:blip r:embed="rId5">
            <a:alphaModFix/>
          </a:blip>
          <a:stretch>
            <a:fillRect/>
          </a:stretch>
        </p:blipFill>
        <p:spPr>
          <a:xfrm>
            <a:off x="2749849" y="1573560"/>
            <a:ext cx="1250625" cy="4460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79"/>
          <p:cNvSpPr txBox="1"/>
          <p:nvPr>
            <p:ph type="title"/>
          </p:nvPr>
        </p:nvSpPr>
        <p:spPr>
          <a:xfrm>
            <a:off x="7210641" y="444500"/>
            <a:ext cx="1933200" cy="3478200"/>
          </a:xfrm>
          <a:prstGeom prst="rect">
            <a:avLst/>
          </a:prstGeom>
          <a:noFill/>
          <a:ln>
            <a:noFill/>
          </a:ln>
        </p:spPr>
        <p:txBody>
          <a:bodyPr anchorCtr="0" anchor="t" bIns="40475" lIns="80975" spcFirstLastPara="1" rIns="80975" wrap="square" tIns="40475">
            <a:noAutofit/>
          </a:bodyPr>
          <a:lstStyle/>
          <a:p>
            <a:pPr indent="0" lvl="0" marL="0" rtl="0" algn="l">
              <a:spcBef>
                <a:spcPts val="0"/>
              </a:spcBef>
              <a:spcAft>
                <a:spcPts val="0"/>
              </a:spcAft>
              <a:buNone/>
            </a:pPr>
            <a:r>
              <a:rPr lang="en" sz="1200">
                <a:solidFill>
                  <a:schemeClr val="lt1"/>
                </a:solidFill>
                <a:latin typeface="Calibri"/>
                <a:ea typeface="Calibri"/>
                <a:cs typeface="Calibri"/>
                <a:sym typeface="Calibri"/>
              </a:rPr>
              <a:t>Tense Timeline</a:t>
            </a:r>
            <a:endParaRPr sz="1200">
              <a:solidFill>
                <a:srgbClr val="FFFFFF"/>
              </a:solidFill>
              <a:latin typeface="Calibri"/>
              <a:ea typeface="Calibri"/>
              <a:cs typeface="Calibri"/>
              <a:sym typeface="Calibri"/>
            </a:endParaRPr>
          </a:p>
        </p:txBody>
      </p:sp>
      <p:sp>
        <p:nvSpPr>
          <p:cNvPr id="670" name="Google Shape;670;p79"/>
          <p:cNvSpPr txBox="1"/>
          <p:nvPr/>
        </p:nvSpPr>
        <p:spPr>
          <a:xfrm>
            <a:off x="163300" y="0"/>
            <a:ext cx="4570200" cy="62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411A41"/>
                </a:solidFill>
                <a:latin typeface="Lato"/>
                <a:ea typeface="Lato"/>
                <a:cs typeface="Lato"/>
                <a:sym typeface="Lato"/>
              </a:rPr>
              <a:t>Showing time with verb tenses</a:t>
            </a:r>
            <a:endParaRPr b="1" sz="1800">
              <a:solidFill>
                <a:srgbClr val="411A41"/>
              </a:solidFill>
              <a:latin typeface="Lato"/>
              <a:ea typeface="Lato"/>
              <a:cs typeface="Lato"/>
              <a:sym typeface="Lato"/>
            </a:endParaRPr>
          </a:p>
        </p:txBody>
      </p:sp>
      <p:sp>
        <p:nvSpPr>
          <p:cNvPr id="671" name="Google Shape;671;p79"/>
          <p:cNvSpPr txBox="1"/>
          <p:nvPr/>
        </p:nvSpPr>
        <p:spPr>
          <a:xfrm>
            <a:off x="961519" y="2546583"/>
            <a:ext cx="1480200" cy="72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5F9842"/>
                </a:solidFill>
                <a:latin typeface="Lato"/>
                <a:ea typeface="Lato"/>
                <a:cs typeface="Lato"/>
                <a:sym typeface="Lato"/>
              </a:rPr>
              <a:t>Past</a:t>
            </a:r>
            <a:endParaRPr sz="1200">
              <a:solidFill>
                <a:srgbClr val="5F9842"/>
              </a:solidFill>
              <a:latin typeface="Lato"/>
              <a:ea typeface="Lato"/>
              <a:cs typeface="Lato"/>
              <a:sym typeface="Lato"/>
            </a:endParaRPr>
          </a:p>
          <a:p>
            <a:pPr indent="0" lvl="0" marL="0" rtl="0" algn="ctr">
              <a:spcBef>
                <a:spcPts val="0"/>
              </a:spcBef>
              <a:spcAft>
                <a:spcPts val="0"/>
              </a:spcAft>
              <a:buNone/>
            </a:pPr>
            <a:r>
              <a:t/>
            </a:r>
            <a:endParaRPr sz="1200">
              <a:solidFill>
                <a:srgbClr val="5F9842"/>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It happened.</a:t>
            </a:r>
            <a:endParaRPr sz="1200">
              <a:solidFill>
                <a:srgbClr val="552656"/>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rPr lang="en" sz="1200">
                <a:solidFill>
                  <a:srgbClr val="552656"/>
                </a:solidFill>
                <a:latin typeface="Lato"/>
                <a:ea typeface="Lato"/>
                <a:cs typeface="Lato"/>
                <a:sym typeface="Lato"/>
              </a:rPr>
              <a:t>The visitor walked.</a:t>
            </a:r>
            <a:endParaRPr sz="1200">
              <a:solidFill>
                <a:srgbClr val="552656"/>
              </a:solidFill>
              <a:latin typeface="Lato"/>
              <a:ea typeface="Lato"/>
              <a:cs typeface="Lato"/>
              <a:sym typeface="Lato"/>
            </a:endParaRPr>
          </a:p>
        </p:txBody>
      </p:sp>
      <p:sp>
        <p:nvSpPr>
          <p:cNvPr id="672" name="Google Shape;672;p79"/>
          <p:cNvSpPr txBox="1"/>
          <p:nvPr/>
        </p:nvSpPr>
        <p:spPr>
          <a:xfrm>
            <a:off x="2542300" y="2546580"/>
            <a:ext cx="1729200" cy="9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5F9842"/>
                </a:solidFill>
                <a:latin typeface="Lato"/>
                <a:ea typeface="Lato"/>
                <a:cs typeface="Lato"/>
                <a:sym typeface="Lato"/>
              </a:rPr>
              <a:t>Now (Present)</a:t>
            </a:r>
            <a:endParaRPr sz="1200">
              <a:solidFill>
                <a:srgbClr val="5F9842"/>
              </a:solidFill>
              <a:latin typeface="Lato"/>
              <a:ea typeface="Lato"/>
              <a:cs typeface="Lato"/>
              <a:sym typeface="Lato"/>
            </a:endParaRPr>
          </a:p>
          <a:p>
            <a:pPr indent="0" lvl="0" marL="0" rtl="0" algn="ctr">
              <a:spcBef>
                <a:spcPts val="0"/>
              </a:spcBef>
              <a:spcAft>
                <a:spcPts val="0"/>
              </a:spcAft>
              <a:buNone/>
            </a:pPr>
            <a:r>
              <a:t/>
            </a:r>
            <a:endParaRPr sz="1200">
              <a:solidFill>
                <a:srgbClr val="5F9842"/>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It happens. </a:t>
            </a:r>
            <a:endParaRPr sz="1200">
              <a:solidFill>
                <a:srgbClr val="552656"/>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The visitor walks.</a:t>
            </a:r>
            <a:endParaRPr sz="1200">
              <a:solidFill>
                <a:srgbClr val="552656"/>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The visitor is walking.</a:t>
            </a:r>
            <a:endParaRPr sz="1200">
              <a:solidFill>
                <a:srgbClr val="552656"/>
              </a:solidFill>
              <a:latin typeface="Lato"/>
              <a:ea typeface="Lato"/>
              <a:cs typeface="Lato"/>
              <a:sym typeface="Lato"/>
            </a:endParaRPr>
          </a:p>
        </p:txBody>
      </p:sp>
      <p:sp>
        <p:nvSpPr>
          <p:cNvPr id="673" name="Google Shape;673;p79"/>
          <p:cNvSpPr txBox="1"/>
          <p:nvPr/>
        </p:nvSpPr>
        <p:spPr>
          <a:xfrm>
            <a:off x="4372075" y="2546583"/>
            <a:ext cx="1540200" cy="9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5F9842"/>
                </a:solidFill>
                <a:latin typeface="Lato"/>
                <a:ea typeface="Lato"/>
                <a:cs typeface="Lato"/>
                <a:sym typeface="Lato"/>
              </a:rPr>
              <a:t>Future</a:t>
            </a:r>
            <a:endParaRPr sz="1200">
              <a:solidFill>
                <a:srgbClr val="5F9842"/>
              </a:solidFill>
              <a:latin typeface="Lato"/>
              <a:ea typeface="Lato"/>
              <a:cs typeface="Lato"/>
              <a:sym typeface="Lato"/>
            </a:endParaRPr>
          </a:p>
          <a:p>
            <a:pPr indent="0" lvl="0" marL="0" rtl="0" algn="ctr">
              <a:spcBef>
                <a:spcPts val="0"/>
              </a:spcBef>
              <a:spcAft>
                <a:spcPts val="0"/>
              </a:spcAft>
              <a:buNone/>
            </a:pPr>
            <a:r>
              <a:t/>
            </a:r>
            <a:endParaRPr sz="1200">
              <a:solidFill>
                <a:srgbClr val="5F9842"/>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It will happen.</a:t>
            </a:r>
            <a:endParaRPr sz="1200">
              <a:solidFill>
                <a:srgbClr val="552656"/>
              </a:solidFill>
              <a:latin typeface="Lato"/>
              <a:ea typeface="Lato"/>
              <a:cs typeface="Lato"/>
              <a:sym typeface="Lato"/>
            </a:endParaRPr>
          </a:p>
          <a:p>
            <a:pPr indent="0" lvl="0" marL="0" rtl="0" algn="ctr">
              <a:spcBef>
                <a:spcPts val="0"/>
              </a:spcBef>
              <a:spcAft>
                <a:spcPts val="0"/>
              </a:spcAft>
              <a:buNone/>
            </a:pPr>
            <a:r>
              <a:rPr lang="en" sz="1200">
                <a:solidFill>
                  <a:srgbClr val="552656"/>
                </a:solidFill>
                <a:latin typeface="Lato"/>
                <a:ea typeface="Lato"/>
                <a:cs typeface="Lato"/>
                <a:sym typeface="Lato"/>
              </a:rPr>
              <a:t>The visitor will walk.</a:t>
            </a:r>
            <a:endParaRPr sz="1200">
              <a:solidFill>
                <a:srgbClr val="552656"/>
              </a:solidFill>
              <a:latin typeface="Lato"/>
              <a:ea typeface="Lato"/>
              <a:cs typeface="Lato"/>
              <a:sym typeface="Lato"/>
            </a:endParaRPr>
          </a:p>
        </p:txBody>
      </p:sp>
      <p:cxnSp>
        <p:nvCxnSpPr>
          <p:cNvPr id="674" name="Google Shape;674;p79"/>
          <p:cNvCxnSpPr>
            <a:stCxn id="675" idx="6"/>
            <a:endCxn id="676" idx="6"/>
          </p:cNvCxnSpPr>
          <p:nvPr/>
        </p:nvCxnSpPr>
        <p:spPr>
          <a:xfrm>
            <a:off x="1774724" y="2257635"/>
            <a:ext cx="3354600" cy="0"/>
          </a:xfrm>
          <a:prstGeom prst="straightConnector1">
            <a:avLst/>
          </a:prstGeom>
          <a:noFill/>
          <a:ln cap="flat" cmpd="sng" w="28575">
            <a:solidFill>
              <a:srgbClr val="5F9842"/>
            </a:solidFill>
            <a:prstDash val="solid"/>
            <a:round/>
            <a:headEnd len="med" w="med" type="none"/>
            <a:tailEnd len="med" w="med" type="none"/>
          </a:ln>
        </p:spPr>
      </p:cxnSp>
      <p:sp>
        <p:nvSpPr>
          <p:cNvPr id="675" name="Google Shape;675;p79"/>
          <p:cNvSpPr/>
          <p:nvPr/>
        </p:nvSpPr>
        <p:spPr>
          <a:xfrm>
            <a:off x="1631624" y="2186085"/>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9"/>
          <p:cNvSpPr/>
          <p:nvPr/>
        </p:nvSpPr>
        <p:spPr>
          <a:xfrm>
            <a:off x="2190748" y="2186085"/>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9"/>
          <p:cNvSpPr/>
          <p:nvPr/>
        </p:nvSpPr>
        <p:spPr>
          <a:xfrm>
            <a:off x="2749852" y="2186085"/>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9"/>
          <p:cNvSpPr/>
          <p:nvPr/>
        </p:nvSpPr>
        <p:spPr>
          <a:xfrm>
            <a:off x="3201820" y="2078933"/>
            <a:ext cx="357600" cy="3576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9"/>
          <p:cNvSpPr/>
          <p:nvPr/>
        </p:nvSpPr>
        <p:spPr>
          <a:xfrm>
            <a:off x="3868079" y="2186085"/>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9"/>
          <p:cNvSpPr/>
          <p:nvPr/>
        </p:nvSpPr>
        <p:spPr>
          <a:xfrm>
            <a:off x="4427203" y="2186085"/>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9"/>
          <p:cNvSpPr/>
          <p:nvPr/>
        </p:nvSpPr>
        <p:spPr>
          <a:xfrm>
            <a:off x="4986307" y="2186085"/>
            <a:ext cx="143100" cy="143100"/>
          </a:xfrm>
          <a:prstGeom prst="ellipse">
            <a:avLst/>
          </a:prstGeom>
          <a:solidFill>
            <a:srgbClr val="75B443"/>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2" name="Google Shape;682;p79"/>
          <p:cNvPicPr preferRelativeResize="0"/>
          <p:nvPr/>
        </p:nvPicPr>
        <p:blipFill>
          <a:blip r:embed="rId3">
            <a:alphaModFix/>
          </a:blip>
          <a:stretch>
            <a:fillRect/>
          </a:stretch>
        </p:blipFill>
        <p:spPr>
          <a:xfrm>
            <a:off x="4798413" y="1235175"/>
            <a:ext cx="523875" cy="828675"/>
          </a:xfrm>
          <a:prstGeom prst="rect">
            <a:avLst/>
          </a:prstGeom>
          <a:noFill/>
          <a:ln>
            <a:noFill/>
          </a:ln>
        </p:spPr>
      </p:pic>
      <p:pic>
        <p:nvPicPr>
          <p:cNvPr id="683" name="Google Shape;683;p79"/>
          <p:cNvPicPr preferRelativeResize="0"/>
          <p:nvPr/>
        </p:nvPicPr>
        <p:blipFill>
          <a:blip r:embed="rId4">
            <a:alphaModFix/>
          </a:blip>
          <a:stretch>
            <a:fillRect/>
          </a:stretch>
        </p:blipFill>
        <p:spPr>
          <a:xfrm>
            <a:off x="2186463" y="1235178"/>
            <a:ext cx="523875" cy="828675"/>
          </a:xfrm>
          <a:prstGeom prst="rect">
            <a:avLst/>
          </a:prstGeom>
          <a:noFill/>
          <a:ln>
            <a:noFill/>
          </a:ln>
        </p:spPr>
      </p:pic>
      <p:pic>
        <p:nvPicPr>
          <p:cNvPr id="684" name="Google Shape;684;p79"/>
          <p:cNvPicPr preferRelativeResize="0"/>
          <p:nvPr/>
        </p:nvPicPr>
        <p:blipFill>
          <a:blip r:embed="rId5">
            <a:alphaModFix/>
          </a:blip>
          <a:stretch>
            <a:fillRect/>
          </a:stretch>
        </p:blipFill>
        <p:spPr>
          <a:xfrm flipH="1">
            <a:off x="3123413" y="1200225"/>
            <a:ext cx="523875" cy="828675"/>
          </a:xfrm>
          <a:prstGeom prst="rect">
            <a:avLst/>
          </a:prstGeom>
          <a:noFill/>
          <a:ln>
            <a:noFill/>
          </a:ln>
        </p:spPr>
      </p:pic>
      <p:pic>
        <p:nvPicPr>
          <p:cNvPr id="685" name="Google Shape;685;p79"/>
          <p:cNvPicPr preferRelativeResize="0"/>
          <p:nvPr/>
        </p:nvPicPr>
        <p:blipFill>
          <a:blip r:embed="rId4">
            <a:alphaModFix/>
          </a:blip>
          <a:stretch>
            <a:fillRect/>
          </a:stretch>
        </p:blipFill>
        <p:spPr>
          <a:xfrm>
            <a:off x="3960925" y="1213113"/>
            <a:ext cx="523875" cy="828675"/>
          </a:xfrm>
          <a:prstGeom prst="rect">
            <a:avLst/>
          </a:prstGeom>
          <a:noFill/>
          <a:ln>
            <a:noFill/>
          </a:ln>
        </p:spPr>
      </p:pic>
      <p:pic>
        <p:nvPicPr>
          <p:cNvPr id="686" name="Google Shape;686;p79"/>
          <p:cNvPicPr preferRelativeResize="0"/>
          <p:nvPr/>
        </p:nvPicPr>
        <p:blipFill>
          <a:blip r:embed="rId3">
            <a:alphaModFix/>
          </a:blip>
          <a:stretch>
            <a:fillRect/>
          </a:stretch>
        </p:blipFill>
        <p:spPr>
          <a:xfrm>
            <a:off x="1448413" y="1235175"/>
            <a:ext cx="523875" cy="828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80"/>
          <p:cNvSpPr txBox="1"/>
          <p:nvPr>
            <p:ph type="title"/>
          </p:nvPr>
        </p:nvSpPr>
        <p:spPr>
          <a:xfrm>
            <a:off x="7210636" y="328627"/>
            <a:ext cx="1933500" cy="2034600"/>
          </a:xfrm>
          <a:prstGeom prst="rect">
            <a:avLst/>
          </a:prstGeom>
        </p:spPr>
        <p:txBody>
          <a:bodyPr anchorCtr="0" anchor="t" bIns="57150" lIns="57150" spcFirstLastPara="1" rIns="57150" wrap="square" tIns="57150">
            <a:noAutofit/>
          </a:bodyPr>
          <a:lstStyle/>
          <a:p>
            <a:pPr indent="0" lvl="0" marL="0" rtl="0" algn="l">
              <a:spcBef>
                <a:spcPts val="0"/>
              </a:spcBef>
              <a:spcAft>
                <a:spcPts val="0"/>
              </a:spcAft>
              <a:buNone/>
            </a:pPr>
            <a:r>
              <a:rPr b="1" lang="en" sz="1200">
                <a:solidFill>
                  <a:schemeClr val="lt1"/>
                </a:solidFill>
                <a:latin typeface="Calibri"/>
                <a:ea typeface="Calibri"/>
                <a:cs typeface="Calibri"/>
                <a:sym typeface="Calibri"/>
              </a:rPr>
              <a:t>Problem Solving: Giganto-mart</a:t>
            </a:r>
            <a:endParaRPr b="1"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rPr lang="en" sz="1200">
                <a:solidFill>
                  <a:schemeClr val="lt1"/>
                </a:solidFill>
                <a:latin typeface="Calibri"/>
                <a:ea typeface="Calibri"/>
                <a:cs typeface="Calibri"/>
                <a:sym typeface="Calibri"/>
              </a:rPr>
              <a:t>Make sense yeti</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a:p>
        </p:txBody>
      </p:sp>
      <p:pic>
        <p:nvPicPr>
          <p:cNvPr descr="makesense-12.jpg" id="692" name="Google Shape;692;p80"/>
          <p:cNvPicPr preferRelativeResize="0"/>
          <p:nvPr/>
        </p:nvPicPr>
        <p:blipFill rotWithShape="1">
          <a:blip r:embed="rId3">
            <a:alphaModFix/>
          </a:blip>
          <a:srcRect b="18937" l="0" r="0" t="13062"/>
          <a:stretch/>
        </p:blipFill>
        <p:spPr>
          <a:xfrm>
            <a:off x="1667175" y="575625"/>
            <a:ext cx="3744275" cy="3793699"/>
          </a:xfrm>
          <a:prstGeom prst="rect">
            <a:avLst/>
          </a:prstGeom>
          <a:noFill/>
          <a:ln>
            <a:noFill/>
          </a:ln>
        </p:spPr>
      </p:pic>
      <p:sp>
        <p:nvSpPr>
          <p:cNvPr id="693" name="Google Shape;693;p80"/>
          <p:cNvSpPr txBox="1"/>
          <p:nvPr/>
        </p:nvSpPr>
        <p:spPr>
          <a:xfrm>
            <a:off x="2225200" y="1053070"/>
            <a:ext cx="1863600" cy="74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latin typeface="Architects Daughter"/>
                <a:ea typeface="Architects Daughter"/>
                <a:cs typeface="Architects Daughter"/>
                <a:sym typeface="Architects Daughter"/>
              </a:rPr>
              <a:t>Hmm, My answer is that Joe is 14 feet tall. Can that be right?</a:t>
            </a:r>
            <a:endParaRPr sz="1000">
              <a:latin typeface="Architects Daughter"/>
              <a:ea typeface="Architects Daughter"/>
              <a:cs typeface="Architects Daughter"/>
              <a:sym typeface="Architects Daughter"/>
            </a:endParaRPr>
          </a:p>
        </p:txBody>
      </p:sp>
      <p:sp>
        <p:nvSpPr>
          <p:cNvPr id="694" name="Google Shape;694;p80"/>
          <p:cNvSpPr txBox="1"/>
          <p:nvPr/>
        </p:nvSpPr>
        <p:spPr>
          <a:xfrm>
            <a:off x="3064475" y="2769750"/>
            <a:ext cx="422400" cy="2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Lato"/>
                <a:ea typeface="Lato"/>
                <a:cs typeface="Lato"/>
                <a:sym typeface="Lato"/>
              </a:rPr>
              <a:t>Yeti </a:t>
            </a:r>
            <a:endParaRPr b="1" sz="800">
              <a:latin typeface="Lato"/>
              <a:ea typeface="Lato"/>
              <a:cs typeface="Lato"/>
              <a:sym typeface="Lato"/>
            </a:endParaRPr>
          </a:p>
        </p:txBody>
      </p:sp>
      <p:sp>
        <p:nvSpPr>
          <p:cNvPr id="695" name="Google Shape;695;p80"/>
          <p:cNvSpPr txBox="1"/>
          <p:nvPr/>
        </p:nvSpPr>
        <p:spPr>
          <a:xfrm>
            <a:off x="2410250" y="2769750"/>
            <a:ext cx="527700" cy="2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Lato"/>
                <a:ea typeface="Lato"/>
                <a:cs typeface="Lato"/>
                <a:sym typeface="Lato"/>
              </a:rPr>
              <a:t>Human</a:t>
            </a:r>
            <a:endParaRPr b="1" sz="800">
              <a:latin typeface="Lato"/>
              <a:ea typeface="Lato"/>
              <a:cs typeface="Lato"/>
              <a:sym typeface="Lato"/>
            </a:endParaRPr>
          </a:p>
        </p:txBody>
      </p:sp>
      <p:sp>
        <p:nvSpPr>
          <p:cNvPr id="696" name="Google Shape;696;p80"/>
          <p:cNvSpPr txBox="1"/>
          <p:nvPr/>
        </p:nvSpPr>
        <p:spPr>
          <a:xfrm>
            <a:off x="2172300" y="2340175"/>
            <a:ext cx="527700" cy="2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11A41"/>
                </a:solidFill>
                <a:latin typeface="Lato"/>
                <a:ea typeface="Lato"/>
                <a:cs typeface="Lato"/>
                <a:sym typeface="Lato"/>
              </a:rPr>
              <a:t>6 feet</a:t>
            </a:r>
            <a:endParaRPr b="1" sz="800">
              <a:solidFill>
                <a:srgbClr val="411A41"/>
              </a:solidFill>
              <a:latin typeface="Lato"/>
              <a:ea typeface="Lato"/>
              <a:cs typeface="Lato"/>
              <a:sym typeface="Lato"/>
            </a:endParaRPr>
          </a:p>
        </p:txBody>
      </p:sp>
      <p:sp>
        <p:nvSpPr>
          <p:cNvPr id="697" name="Google Shape;697;p80"/>
          <p:cNvSpPr txBox="1"/>
          <p:nvPr/>
        </p:nvSpPr>
        <p:spPr>
          <a:xfrm>
            <a:off x="3486875" y="2150363"/>
            <a:ext cx="527700" cy="2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11A41"/>
                </a:solidFill>
                <a:latin typeface="Lato"/>
                <a:ea typeface="Lato"/>
                <a:cs typeface="Lato"/>
                <a:sym typeface="Lato"/>
              </a:rPr>
              <a:t>14</a:t>
            </a:r>
            <a:r>
              <a:rPr b="1" lang="en" sz="800">
                <a:solidFill>
                  <a:srgbClr val="411A41"/>
                </a:solidFill>
                <a:latin typeface="Lato"/>
                <a:ea typeface="Lato"/>
                <a:cs typeface="Lato"/>
                <a:sym typeface="Lato"/>
              </a:rPr>
              <a:t> feet</a:t>
            </a:r>
            <a:endParaRPr b="1" sz="800">
              <a:solidFill>
                <a:srgbClr val="411A4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81"/>
          <p:cNvSpPr txBox="1"/>
          <p:nvPr>
            <p:ph type="title"/>
          </p:nvPr>
        </p:nvSpPr>
        <p:spPr>
          <a:xfrm>
            <a:off x="7210636" y="328627"/>
            <a:ext cx="1933500" cy="2034600"/>
          </a:xfrm>
          <a:prstGeom prst="rect">
            <a:avLst/>
          </a:prstGeom>
        </p:spPr>
        <p:txBody>
          <a:bodyPr anchorCtr="0" anchor="t" bIns="57150" lIns="57150" spcFirstLastPara="1" rIns="57150" wrap="square" tIns="57150">
            <a:noAutofit/>
          </a:bodyPr>
          <a:lstStyle/>
          <a:p>
            <a:pPr indent="0" lvl="0" marL="0" rtl="0" algn="l">
              <a:spcBef>
                <a:spcPts val="0"/>
              </a:spcBef>
              <a:spcAft>
                <a:spcPts val="0"/>
              </a:spcAft>
              <a:buNone/>
            </a:pPr>
            <a:r>
              <a:rPr b="1" lang="en" sz="1200">
                <a:solidFill>
                  <a:schemeClr val="lt1"/>
                </a:solidFill>
                <a:latin typeface="Calibri"/>
                <a:ea typeface="Calibri"/>
                <a:cs typeface="Calibri"/>
                <a:sym typeface="Calibri"/>
              </a:rPr>
              <a:t>Problem Solving: Giganto-mart</a:t>
            </a:r>
            <a:endParaRPr b="1"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rPr lang="en" sz="1200">
                <a:solidFill>
                  <a:schemeClr val="lt1"/>
                </a:solidFill>
                <a:latin typeface="Calibri"/>
                <a:ea typeface="Calibri"/>
                <a:cs typeface="Calibri"/>
                <a:sym typeface="Calibri"/>
              </a:rPr>
              <a:t>Membership Flyer</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a:p>
        </p:txBody>
      </p:sp>
      <p:pic>
        <p:nvPicPr>
          <p:cNvPr descr="yeti-big-sign.jpg" id="703" name="Google Shape;703;p81"/>
          <p:cNvPicPr preferRelativeResize="0"/>
          <p:nvPr/>
        </p:nvPicPr>
        <p:blipFill>
          <a:blip r:embed="rId3">
            <a:alphaModFix/>
          </a:blip>
          <a:stretch>
            <a:fillRect/>
          </a:stretch>
        </p:blipFill>
        <p:spPr>
          <a:xfrm>
            <a:off x="1744427" y="181925"/>
            <a:ext cx="3337000" cy="4538350"/>
          </a:xfrm>
          <a:prstGeom prst="rect">
            <a:avLst/>
          </a:prstGeom>
          <a:noFill/>
          <a:ln>
            <a:noFill/>
          </a:ln>
        </p:spPr>
      </p:pic>
      <p:sp>
        <p:nvSpPr>
          <p:cNvPr id="704" name="Google Shape;704;p81"/>
          <p:cNvSpPr txBox="1"/>
          <p:nvPr/>
        </p:nvSpPr>
        <p:spPr>
          <a:xfrm>
            <a:off x="2586001" y="1819942"/>
            <a:ext cx="1933500" cy="23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B342B"/>
                </a:solidFill>
                <a:latin typeface="Architects Daughter"/>
                <a:ea typeface="Architects Daughter"/>
                <a:cs typeface="Architects Daughter"/>
                <a:sym typeface="Architects Daughter"/>
              </a:rPr>
              <a:t>Giganto-Mart Membership!</a:t>
            </a:r>
            <a:endParaRPr b="1" sz="1200">
              <a:solidFill>
                <a:srgbClr val="DB342B"/>
              </a:solidFill>
              <a:latin typeface="Architects Daughter"/>
              <a:ea typeface="Architects Daughter"/>
              <a:cs typeface="Architects Daughter"/>
              <a:sym typeface="Architects Daughter"/>
            </a:endParaRPr>
          </a:p>
          <a:p>
            <a:pPr indent="0" lvl="0" marL="0" rtl="0" algn="ctr">
              <a:spcBef>
                <a:spcPts val="0"/>
              </a:spcBef>
              <a:spcAft>
                <a:spcPts val="0"/>
              </a:spcAft>
              <a:buNone/>
            </a:pPr>
            <a:r>
              <a:t/>
            </a:r>
            <a:endParaRPr b="1" sz="1200">
              <a:solidFill>
                <a:srgbClr val="DB342B"/>
              </a:solidFill>
              <a:latin typeface="Architects Daughter"/>
              <a:ea typeface="Architects Daughter"/>
              <a:cs typeface="Architects Daughter"/>
              <a:sym typeface="Architects Daughter"/>
            </a:endParaRPr>
          </a:p>
          <a:p>
            <a:pPr indent="0" lvl="0" marL="0" rtl="0" algn="l">
              <a:spcBef>
                <a:spcPts val="0"/>
              </a:spcBef>
              <a:spcAft>
                <a:spcPts val="0"/>
              </a:spcAft>
              <a:buNone/>
            </a:pPr>
            <a:r>
              <a:rPr b="1" lang="en" sz="1200">
                <a:solidFill>
                  <a:srgbClr val="DB342B"/>
                </a:solidFill>
                <a:latin typeface="Architects Daughter"/>
                <a:ea typeface="Architects Daughter"/>
                <a:cs typeface="Architects Daughter"/>
                <a:sym typeface="Architects Daughter"/>
              </a:rPr>
              <a:t>$15 a month for:</a:t>
            </a:r>
            <a:br>
              <a:rPr b="1" lang="en" sz="900">
                <a:solidFill>
                  <a:srgbClr val="010000"/>
                </a:solidFill>
                <a:latin typeface="Architects Daughter"/>
                <a:ea typeface="Architects Daughter"/>
                <a:cs typeface="Architects Daughter"/>
                <a:sym typeface="Architects Daughter"/>
              </a:rPr>
            </a:br>
            <a:endParaRPr b="1" sz="900">
              <a:solidFill>
                <a:srgbClr val="010000"/>
              </a:solidFill>
              <a:latin typeface="Architects Daughter"/>
              <a:ea typeface="Architects Daughter"/>
              <a:cs typeface="Architects Daughter"/>
              <a:sym typeface="Architects Daughter"/>
            </a:endParaRPr>
          </a:p>
          <a:p>
            <a:pPr indent="0" lvl="0" marL="0" rtl="0" algn="l">
              <a:spcBef>
                <a:spcPts val="0"/>
              </a:spcBef>
              <a:spcAft>
                <a:spcPts val="0"/>
              </a:spcAft>
              <a:buNone/>
            </a:pPr>
            <a:r>
              <a:rPr b="1" lang="en" sz="800">
                <a:solidFill>
                  <a:srgbClr val="5F9842"/>
                </a:solidFill>
                <a:highlight>
                  <a:srgbClr val="FFFFFF"/>
                </a:highlight>
                <a:latin typeface="Architects Daughter"/>
                <a:ea typeface="Architects Daughter"/>
                <a:cs typeface="Architects Daughter"/>
                <a:sym typeface="Architects Daughter"/>
              </a:rPr>
              <a:t>5% off</a:t>
            </a:r>
            <a:r>
              <a:rPr lang="en" sz="800">
                <a:solidFill>
                  <a:srgbClr val="010000"/>
                </a:solidFill>
                <a:highlight>
                  <a:srgbClr val="FFFFFF"/>
                </a:highlight>
                <a:latin typeface="Architects Daughter"/>
                <a:ea typeface="Architects Daughter"/>
                <a:cs typeface="Architects Daughter"/>
                <a:sym typeface="Architects Daughter"/>
              </a:rPr>
              <a:t> all grocery purchases</a:t>
            </a:r>
            <a:br>
              <a:rPr lang="en" sz="800">
                <a:solidFill>
                  <a:srgbClr val="010000"/>
                </a:solidFill>
                <a:highlight>
                  <a:srgbClr val="FFFFFF"/>
                </a:highlight>
                <a:latin typeface="Architects Daughter"/>
                <a:ea typeface="Architects Daughter"/>
                <a:cs typeface="Architects Daughter"/>
                <a:sym typeface="Architects Daughter"/>
              </a:rPr>
            </a:br>
            <a:br>
              <a:rPr lang="en" sz="800">
                <a:solidFill>
                  <a:srgbClr val="010000"/>
                </a:solidFill>
                <a:highlight>
                  <a:srgbClr val="FFFFFF"/>
                </a:highlight>
                <a:latin typeface="Architects Daughter"/>
                <a:ea typeface="Architects Daughter"/>
                <a:cs typeface="Architects Daughter"/>
                <a:sym typeface="Architects Daughter"/>
              </a:rPr>
            </a:br>
            <a:r>
              <a:rPr b="1" lang="en" sz="800">
                <a:solidFill>
                  <a:srgbClr val="5F9842"/>
                </a:solidFill>
                <a:highlight>
                  <a:srgbClr val="FFFFFF"/>
                </a:highlight>
                <a:latin typeface="Architects Daughter"/>
                <a:ea typeface="Architects Daughter"/>
                <a:cs typeface="Architects Daughter"/>
                <a:sym typeface="Architects Daughter"/>
              </a:rPr>
              <a:t>Discount</a:t>
            </a:r>
            <a:r>
              <a:rPr lang="en" sz="800">
                <a:solidFill>
                  <a:srgbClr val="5F9842"/>
                </a:solidFill>
                <a:highlight>
                  <a:srgbClr val="FFFFFF"/>
                </a:highlight>
                <a:latin typeface="Architects Daughter"/>
                <a:ea typeface="Architects Daughter"/>
                <a:cs typeface="Architects Daughter"/>
                <a:sym typeface="Architects Daughter"/>
              </a:rPr>
              <a:t> </a:t>
            </a:r>
            <a:r>
              <a:rPr lang="en" sz="800">
                <a:solidFill>
                  <a:srgbClr val="010000"/>
                </a:solidFill>
                <a:highlight>
                  <a:srgbClr val="FFFFFF"/>
                </a:highlight>
                <a:latin typeface="Architects Daughter"/>
                <a:ea typeface="Architects Daughter"/>
                <a:cs typeface="Architects Daughter"/>
                <a:sym typeface="Architects Daughter"/>
              </a:rPr>
              <a:t>mobile phone plans</a:t>
            </a:r>
            <a:br>
              <a:rPr lang="en" sz="800">
                <a:solidFill>
                  <a:srgbClr val="010000"/>
                </a:solidFill>
                <a:highlight>
                  <a:srgbClr val="FFFFFF"/>
                </a:highlight>
                <a:latin typeface="Architects Daughter"/>
                <a:ea typeface="Architects Daughter"/>
                <a:cs typeface="Architects Daughter"/>
                <a:sym typeface="Architects Daughter"/>
              </a:rPr>
            </a:br>
            <a:br>
              <a:rPr lang="en" sz="800">
                <a:solidFill>
                  <a:srgbClr val="010000"/>
                </a:solidFill>
                <a:highlight>
                  <a:srgbClr val="FFFFFF"/>
                </a:highlight>
                <a:latin typeface="Architects Daughter"/>
                <a:ea typeface="Architects Daughter"/>
                <a:cs typeface="Architects Daughter"/>
                <a:sym typeface="Architects Daughter"/>
              </a:rPr>
            </a:br>
            <a:r>
              <a:rPr b="1" lang="en" sz="800">
                <a:solidFill>
                  <a:srgbClr val="5F9842"/>
                </a:solidFill>
                <a:highlight>
                  <a:srgbClr val="FFFFFF"/>
                </a:highlight>
                <a:latin typeface="Architects Daughter"/>
                <a:ea typeface="Architects Daughter"/>
                <a:cs typeface="Architects Daughter"/>
                <a:sym typeface="Architects Daughter"/>
              </a:rPr>
              <a:t>Rebates</a:t>
            </a:r>
            <a:r>
              <a:rPr lang="en" sz="800">
                <a:solidFill>
                  <a:srgbClr val="010000"/>
                </a:solidFill>
                <a:highlight>
                  <a:srgbClr val="FFFFFF"/>
                </a:highlight>
                <a:latin typeface="Architects Daughter"/>
                <a:ea typeface="Architects Daughter"/>
                <a:cs typeface="Architects Daughter"/>
                <a:sym typeface="Architects Daughter"/>
              </a:rPr>
              <a:t> on all electronic purchases over $599</a:t>
            </a:r>
            <a:br>
              <a:rPr lang="en" sz="800">
                <a:solidFill>
                  <a:srgbClr val="010000"/>
                </a:solidFill>
                <a:highlight>
                  <a:srgbClr val="FFFFFF"/>
                </a:highlight>
                <a:latin typeface="Architects Daughter"/>
                <a:ea typeface="Architects Daughter"/>
                <a:cs typeface="Architects Daughter"/>
                <a:sym typeface="Architects Daughter"/>
              </a:rPr>
            </a:br>
            <a:br>
              <a:rPr lang="en" sz="800">
                <a:solidFill>
                  <a:srgbClr val="010000"/>
                </a:solidFill>
                <a:highlight>
                  <a:srgbClr val="FFFFFF"/>
                </a:highlight>
                <a:latin typeface="Architects Daughter"/>
                <a:ea typeface="Architects Daughter"/>
                <a:cs typeface="Architects Daughter"/>
                <a:sym typeface="Architects Daughter"/>
              </a:rPr>
            </a:br>
            <a:r>
              <a:rPr b="1" lang="en" sz="800">
                <a:solidFill>
                  <a:srgbClr val="5F9842"/>
                </a:solidFill>
                <a:highlight>
                  <a:srgbClr val="FFFFFF"/>
                </a:highlight>
                <a:latin typeface="Architects Daughter"/>
                <a:ea typeface="Architects Daughter"/>
                <a:cs typeface="Architects Daughter"/>
                <a:sym typeface="Architects Daughter"/>
              </a:rPr>
              <a:t>Car and home loans</a:t>
            </a:r>
            <a:r>
              <a:rPr lang="en" sz="800">
                <a:solidFill>
                  <a:srgbClr val="552656"/>
                </a:solidFill>
                <a:highlight>
                  <a:srgbClr val="FFFFFF"/>
                </a:highlight>
                <a:latin typeface="Architects Daughter"/>
                <a:ea typeface="Architects Daughter"/>
                <a:cs typeface="Architects Daughter"/>
                <a:sym typeface="Architects Daughter"/>
              </a:rPr>
              <a:t> </a:t>
            </a:r>
            <a:r>
              <a:rPr lang="en" sz="800">
                <a:solidFill>
                  <a:srgbClr val="010000"/>
                </a:solidFill>
                <a:highlight>
                  <a:srgbClr val="FFFFFF"/>
                </a:highlight>
                <a:latin typeface="Architects Daughter"/>
                <a:ea typeface="Architects Daughter"/>
                <a:cs typeface="Architects Daughter"/>
                <a:sym typeface="Architects Daughter"/>
              </a:rPr>
              <a:t>at great rates</a:t>
            </a:r>
            <a:endParaRPr sz="800">
              <a:solidFill>
                <a:srgbClr val="010000"/>
              </a:solidFill>
              <a:highlight>
                <a:srgbClr val="FFFFFF"/>
              </a:highlight>
              <a:latin typeface="Architects Daughter"/>
              <a:ea typeface="Architects Daughter"/>
              <a:cs typeface="Architects Daughter"/>
              <a:sym typeface="Architects Daugh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82"/>
          <p:cNvSpPr txBox="1"/>
          <p:nvPr>
            <p:ph type="title"/>
          </p:nvPr>
        </p:nvSpPr>
        <p:spPr>
          <a:xfrm>
            <a:off x="7210636" y="328627"/>
            <a:ext cx="1933500" cy="2034600"/>
          </a:xfrm>
          <a:prstGeom prst="rect">
            <a:avLst/>
          </a:prstGeom>
        </p:spPr>
        <p:txBody>
          <a:bodyPr anchorCtr="0" anchor="t" bIns="57150" lIns="57150" spcFirstLastPara="1" rIns="57150" wrap="square" tIns="57150">
            <a:noAutofit/>
          </a:bodyPr>
          <a:lstStyle/>
          <a:p>
            <a:pPr indent="0" lvl="0" marL="0" rtl="0" algn="l">
              <a:spcBef>
                <a:spcPts val="0"/>
              </a:spcBef>
              <a:spcAft>
                <a:spcPts val="0"/>
              </a:spcAft>
              <a:buNone/>
            </a:pPr>
            <a:r>
              <a:rPr b="1" lang="en" sz="1200">
                <a:solidFill>
                  <a:schemeClr val="lt1"/>
                </a:solidFill>
                <a:latin typeface="Calibri"/>
                <a:ea typeface="Calibri"/>
                <a:cs typeface="Calibri"/>
                <a:sym typeface="Calibri"/>
              </a:rPr>
              <a:t>Problem Solving: Giganto-mart</a:t>
            </a:r>
            <a:endParaRPr b="1"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rPr lang="en" sz="1200">
                <a:solidFill>
                  <a:schemeClr val="lt1"/>
                </a:solidFill>
                <a:latin typeface="Calibri"/>
                <a:ea typeface="Calibri"/>
                <a:cs typeface="Calibri"/>
                <a:sym typeface="Calibri"/>
              </a:rPr>
              <a:t>Membership Flyer</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a:p>
        </p:txBody>
      </p:sp>
      <p:pic>
        <p:nvPicPr>
          <p:cNvPr descr="Shorter billboard yeti.png" id="710" name="Google Shape;710;p82"/>
          <p:cNvPicPr preferRelativeResize="0"/>
          <p:nvPr/>
        </p:nvPicPr>
        <p:blipFill>
          <a:blip r:embed="rId3">
            <a:alphaModFix/>
          </a:blip>
          <a:stretch>
            <a:fillRect/>
          </a:stretch>
        </p:blipFill>
        <p:spPr>
          <a:xfrm>
            <a:off x="1616775" y="381025"/>
            <a:ext cx="3061000" cy="3538750"/>
          </a:xfrm>
          <a:prstGeom prst="rect">
            <a:avLst/>
          </a:prstGeom>
          <a:noFill/>
          <a:ln>
            <a:noFill/>
          </a:ln>
        </p:spPr>
      </p:pic>
      <p:sp>
        <p:nvSpPr>
          <p:cNvPr id="711" name="Google Shape;711;p82"/>
          <p:cNvSpPr txBox="1"/>
          <p:nvPr/>
        </p:nvSpPr>
        <p:spPr>
          <a:xfrm>
            <a:off x="2208453" y="1798285"/>
            <a:ext cx="2224200" cy="23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DB342B"/>
                </a:solidFill>
                <a:latin typeface="Architects Daughter"/>
                <a:ea typeface="Architects Daughter"/>
                <a:cs typeface="Architects Daughter"/>
                <a:sym typeface="Architects Daughter"/>
              </a:rPr>
              <a:t>Giganto-Mart Membership!</a:t>
            </a:r>
            <a:endParaRPr b="1" sz="1100">
              <a:solidFill>
                <a:srgbClr val="DB342B"/>
              </a:solidFill>
              <a:latin typeface="Architects Daughter"/>
              <a:ea typeface="Architects Daughter"/>
              <a:cs typeface="Architects Daughter"/>
              <a:sym typeface="Architects Daughter"/>
            </a:endParaRPr>
          </a:p>
          <a:p>
            <a:pPr indent="0" lvl="0" marL="0" rtl="0" algn="ctr">
              <a:spcBef>
                <a:spcPts val="0"/>
              </a:spcBef>
              <a:spcAft>
                <a:spcPts val="0"/>
              </a:spcAft>
              <a:buNone/>
            </a:pPr>
            <a:r>
              <a:t/>
            </a:r>
            <a:endParaRPr b="1" sz="600">
              <a:solidFill>
                <a:srgbClr val="DB342B"/>
              </a:solidFill>
              <a:latin typeface="Architects Daughter"/>
              <a:ea typeface="Architects Daughter"/>
              <a:cs typeface="Architects Daughter"/>
              <a:sym typeface="Architects Daughter"/>
            </a:endParaRPr>
          </a:p>
          <a:p>
            <a:pPr indent="0" lvl="0" marL="0" rtl="0" algn="l">
              <a:spcBef>
                <a:spcPts val="0"/>
              </a:spcBef>
              <a:spcAft>
                <a:spcPts val="0"/>
              </a:spcAft>
              <a:buNone/>
            </a:pPr>
            <a:r>
              <a:rPr b="1" lang="en" sz="1100">
                <a:solidFill>
                  <a:srgbClr val="DB342B"/>
                </a:solidFill>
                <a:latin typeface="Architects Daughter"/>
                <a:ea typeface="Architects Daughter"/>
                <a:cs typeface="Architects Daughter"/>
                <a:sym typeface="Architects Daughter"/>
              </a:rPr>
              <a:t>$15 a month for:</a:t>
            </a:r>
            <a:br>
              <a:rPr b="1" lang="en" sz="1100">
                <a:solidFill>
                  <a:srgbClr val="010000"/>
                </a:solidFill>
                <a:latin typeface="Architects Daughter"/>
                <a:ea typeface="Architects Daughter"/>
                <a:cs typeface="Architects Daughter"/>
                <a:sym typeface="Architects Daughter"/>
              </a:rPr>
            </a:br>
            <a:endParaRPr b="1" sz="600">
              <a:solidFill>
                <a:srgbClr val="010000"/>
              </a:solidFill>
              <a:latin typeface="Architects Daughter"/>
              <a:ea typeface="Architects Daughter"/>
              <a:cs typeface="Architects Daughter"/>
              <a:sym typeface="Architects Daughter"/>
            </a:endParaRPr>
          </a:p>
          <a:p>
            <a:pPr indent="0" lvl="0" marL="0" rtl="0" algn="l">
              <a:spcBef>
                <a:spcPts val="0"/>
              </a:spcBef>
              <a:spcAft>
                <a:spcPts val="0"/>
              </a:spcAft>
              <a:buNone/>
            </a:pPr>
            <a:r>
              <a:rPr b="1" lang="en" sz="1000">
                <a:solidFill>
                  <a:srgbClr val="5F9842"/>
                </a:solidFill>
                <a:highlight>
                  <a:srgbClr val="FFFFFF"/>
                </a:highlight>
                <a:latin typeface="Architects Daughter"/>
                <a:ea typeface="Architects Daughter"/>
                <a:cs typeface="Architects Daughter"/>
                <a:sym typeface="Architects Daughter"/>
              </a:rPr>
              <a:t>5% off</a:t>
            </a:r>
            <a:r>
              <a:rPr lang="en" sz="1000">
                <a:solidFill>
                  <a:srgbClr val="010000"/>
                </a:solidFill>
                <a:highlight>
                  <a:srgbClr val="FFFFFF"/>
                </a:highlight>
                <a:latin typeface="Architects Daughter"/>
                <a:ea typeface="Architects Daughter"/>
                <a:cs typeface="Architects Daughter"/>
                <a:sym typeface="Architects Daughter"/>
              </a:rPr>
              <a:t> all grocery purchases</a:t>
            </a:r>
            <a:br>
              <a:rPr lang="en" sz="1100">
                <a:solidFill>
                  <a:srgbClr val="010000"/>
                </a:solidFill>
                <a:highlight>
                  <a:srgbClr val="FFFFFF"/>
                </a:highlight>
                <a:latin typeface="Architects Daughter"/>
                <a:ea typeface="Architects Daughter"/>
                <a:cs typeface="Architects Daughter"/>
                <a:sym typeface="Architects Daughter"/>
              </a:rPr>
            </a:br>
            <a:br>
              <a:rPr lang="en" sz="600">
                <a:solidFill>
                  <a:srgbClr val="010000"/>
                </a:solidFill>
                <a:highlight>
                  <a:srgbClr val="FFFFFF"/>
                </a:highlight>
                <a:latin typeface="Architects Daughter"/>
                <a:ea typeface="Architects Daughter"/>
                <a:cs typeface="Architects Daughter"/>
                <a:sym typeface="Architects Daughter"/>
              </a:rPr>
            </a:br>
            <a:r>
              <a:rPr b="1" lang="en" sz="1000">
                <a:solidFill>
                  <a:srgbClr val="5F9842"/>
                </a:solidFill>
                <a:highlight>
                  <a:srgbClr val="FFFFFF"/>
                </a:highlight>
                <a:latin typeface="Architects Daughter"/>
                <a:ea typeface="Architects Daughter"/>
                <a:cs typeface="Architects Daughter"/>
                <a:sym typeface="Architects Daughter"/>
              </a:rPr>
              <a:t>Discount</a:t>
            </a:r>
            <a:r>
              <a:rPr lang="en" sz="1000">
                <a:solidFill>
                  <a:srgbClr val="5F9842"/>
                </a:solidFill>
                <a:highlight>
                  <a:srgbClr val="FFFFFF"/>
                </a:highlight>
                <a:latin typeface="Architects Daughter"/>
                <a:ea typeface="Architects Daughter"/>
                <a:cs typeface="Architects Daughter"/>
                <a:sym typeface="Architects Daughter"/>
              </a:rPr>
              <a:t> </a:t>
            </a:r>
            <a:r>
              <a:rPr lang="en" sz="1000">
                <a:solidFill>
                  <a:srgbClr val="010000"/>
                </a:solidFill>
                <a:highlight>
                  <a:srgbClr val="FFFFFF"/>
                </a:highlight>
                <a:latin typeface="Architects Daughter"/>
                <a:ea typeface="Architects Daughter"/>
                <a:cs typeface="Architects Daughter"/>
                <a:sym typeface="Architects Daughter"/>
              </a:rPr>
              <a:t>mobile phone plans</a:t>
            </a:r>
            <a:br>
              <a:rPr lang="en" sz="1100">
                <a:solidFill>
                  <a:srgbClr val="010000"/>
                </a:solidFill>
                <a:highlight>
                  <a:srgbClr val="FFFFFF"/>
                </a:highlight>
                <a:latin typeface="Architects Daughter"/>
                <a:ea typeface="Architects Daughter"/>
                <a:cs typeface="Architects Daughter"/>
                <a:sym typeface="Architects Daughter"/>
              </a:rPr>
            </a:br>
            <a:br>
              <a:rPr lang="en" sz="600">
                <a:solidFill>
                  <a:srgbClr val="010000"/>
                </a:solidFill>
                <a:highlight>
                  <a:srgbClr val="FFFFFF"/>
                </a:highlight>
                <a:latin typeface="Architects Daughter"/>
                <a:ea typeface="Architects Daughter"/>
                <a:cs typeface="Architects Daughter"/>
                <a:sym typeface="Architects Daughter"/>
              </a:rPr>
            </a:br>
            <a:r>
              <a:rPr b="1" lang="en" sz="1000">
                <a:solidFill>
                  <a:srgbClr val="5F9842"/>
                </a:solidFill>
                <a:highlight>
                  <a:srgbClr val="FFFFFF"/>
                </a:highlight>
                <a:latin typeface="Architects Daughter"/>
                <a:ea typeface="Architects Daughter"/>
                <a:cs typeface="Architects Daughter"/>
                <a:sym typeface="Architects Daughter"/>
              </a:rPr>
              <a:t>Rebates</a:t>
            </a:r>
            <a:r>
              <a:rPr lang="en" sz="1000">
                <a:solidFill>
                  <a:srgbClr val="010000"/>
                </a:solidFill>
                <a:highlight>
                  <a:srgbClr val="FFFFFF"/>
                </a:highlight>
                <a:latin typeface="Architects Daughter"/>
                <a:ea typeface="Architects Daughter"/>
                <a:cs typeface="Architects Daughter"/>
                <a:sym typeface="Architects Daughter"/>
              </a:rPr>
              <a:t> on all electronic purchases over $599</a:t>
            </a:r>
            <a:br>
              <a:rPr lang="en" sz="1100">
                <a:solidFill>
                  <a:srgbClr val="010000"/>
                </a:solidFill>
                <a:highlight>
                  <a:srgbClr val="FFFFFF"/>
                </a:highlight>
                <a:latin typeface="Architects Daughter"/>
                <a:ea typeface="Architects Daughter"/>
                <a:cs typeface="Architects Daughter"/>
                <a:sym typeface="Architects Daughter"/>
              </a:rPr>
            </a:br>
            <a:br>
              <a:rPr lang="en" sz="600">
                <a:solidFill>
                  <a:srgbClr val="010000"/>
                </a:solidFill>
                <a:highlight>
                  <a:srgbClr val="FFFFFF"/>
                </a:highlight>
                <a:latin typeface="Architects Daughter"/>
                <a:ea typeface="Architects Daughter"/>
                <a:cs typeface="Architects Daughter"/>
                <a:sym typeface="Architects Daughter"/>
              </a:rPr>
            </a:br>
            <a:r>
              <a:rPr b="1" lang="en" sz="1000">
                <a:solidFill>
                  <a:srgbClr val="5F9842"/>
                </a:solidFill>
                <a:highlight>
                  <a:srgbClr val="FFFFFF"/>
                </a:highlight>
                <a:latin typeface="Architects Daughter"/>
                <a:ea typeface="Architects Daughter"/>
                <a:cs typeface="Architects Daughter"/>
                <a:sym typeface="Architects Daughter"/>
              </a:rPr>
              <a:t>Car and home loans</a:t>
            </a:r>
            <a:r>
              <a:rPr lang="en" sz="1000">
                <a:solidFill>
                  <a:srgbClr val="552656"/>
                </a:solidFill>
                <a:highlight>
                  <a:srgbClr val="FFFFFF"/>
                </a:highlight>
                <a:latin typeface="Architects Daughter"/>
                <a:ea typeface="Architects Daughter"/>
                <a:cs typeface="Architects Daughter"/>
                <a:sym typeface="Architects Daughter"/>
              </a:rPr>
              <a:t> </a:t>
            </a:r>
            <a:r>
              <a:rPr lang="en" sz="1000">
                <a:solidFill>
                  <a:srgbClr val="010000"/>
                </a:solidFill>
                <a:highlight>
                  <a:srgbClr val="FFFFFF"/>
                </a:highlight>
                <a:latin typeface="Architects Daughter"/>
                <a:ea typeface="Architects Daughter"/>
                <a:cs typeface="Architects Daughter"/>
                <a:sym typeface="Architects Daughter"/>
              </a:rPr>
              <a:t>at great rates</a:t>
            </a:r>
            <a:endParaRPr sz="1000">
              <a:solidFill>
                <a:srgbClr val="010000"/>
              </a:solidFill>
              <a:highlight>
                <a:srgbClr val="FFFFFF"/>
              </a:highlight>
              <a:latin typeface="Architects Daughter"/>
              <a:ea typeface="Architects Daughter"/>
              <a:cs typeface="Architects Daughter"/>
              <a:sym typeface="Architects Daugh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83"/>
          <p:cNvSpPr txBox="1"/>
          <p:nvPr>
            <p:ph type="title"/>
          </p:nvPr>
        </p:nvSpPr>
        <p:spPr>
          <a:xfrm>
            <a:off x="7210636" y="328627"/>
            <a:ext cx="1933500" cy="2034600"/>
          </a:xfrm>
          <a:prstGeom prst="rect">
            <a:avLst/>
          </a:prstGeom>
        </p:spPr>
        <p:txBody>
          <a:bodyPr anchorCtr="0" anchor="t" bIns="57150" lIns="57150" spcFirstLastPara="1" rIns="57150" wrap="square" tIns="57150">
            <a:noAutofit/>
          </a:bodyPr>
          <a:lstStyle/>
          <a:p>
            <a:pPr indent="0" lvl="0" marL="0" rtl="0" algn="l">
              <a:spcBef>
                <a:spcPts val="0"/>
              </a:spcBef>
              <a:spcAft>
                <a:spcPts val="0"/>
              </a:spcAft>
              <a:buNone/>
            </a:pPr>
            <a:r>
              <a:rPr b="1" lang="en" sz="1200">
                <a:solidFill>
                  <a:schemeClr val="lt1"/>
                </a:solidFill>
                <a:latin typeface="Calibri"/>
                <a:ea typeface="Calibri"/>
                <a:cs typeface="Calibri"/>
                <a:sym typeface="Calibri"/>
              </a:rPr>
              <a:t>Problem Solving: Giganto-mart</a:t>
            </a:r>
            <a:endParaRPr b="1"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rPr lang="en" sz="1200">
                <a:solidFill>
                  <a:schemeClr val="lt1"/>
                </a:solidFill>
                <a:latin typeface="Calibri"/>
                <a:ea typeface="Calibri"/>
                <a:cs typeface="Calibri"/>
                <a:sym typeface="Calibri"/>
              </a:rPr>
              <a:t>Peanut butter, turkey, and catering sale</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a:p>
        </p:txBody>
      </p:sp>
      <p:pic>
        <p:nvPicPr>
          <p:cNvPr descr="yeti-big-sign.jpg" id="717" name="Google Shape;717;p83"/>
          <p:cNvPicPr preferRelativeResize="0"/>
          <p:nvPr/>
        </p:nvPicPr>
        <p:blipFill rotWithShape="1">
          <a:blip r:embed="rId3">
            <a:alphaModFix/>
          </a:blip>
          <a:srcRect b="14125" l="0" r="0" t="2831"/>
          <a:stretch/>
        </p:blipFill>
        <p:spPr>
          <a:xfrm>
            <a:off x="1792075" y="321475"/>
            <a:ext cx="3373450" cy="4174025"/>
          </a:xfrm>
          <a:prstGeom prst="rect">
            <a:avLst/>
          </a:prstGeom>
          <a:noFill/>
          <a:ln>
            <a:noFill/>
          </a:ln>
        </p:spPr>
      </p:pic>
      <p:sp>
        <p:nvSpPr>
          <p:cNvPr id="718" name="Google Shape;718;p83"/>
          <p:cNvSpPr txBox="1"/>
          <p:nvPr/>
        </p:nvSpPr>
        <p:spPr>
          <a:xfrm rot="-190511">
            <a:off x="3624056" y="685579"/>
            <a:ext cx="1229487" cy="206899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DB342B"/>
                </a:solidFill>
                <a:latin typeface="Architects Daughter"/>
                <a:ea typeface="Architects Daughter"/>
                <a:cs typeface="Architects Daughter"/>
                <a:sym typeface="Architects Daughter"/>
              </a:rPr>
              <a:t>Peanut Butter Sale!</a:t>
            </a:r>
            <a:br>
              <a:rPr b="1" lang="en" sz="1000">
                <a:solidFill>
                  <a:srgbClr val="DB342B"/>
                </a:solidFill>
                <a:latin typeface="Architects Daughter"/>
                <a:ea typeface="Architects Daughter"/>
                <a:cs typeface="Architects Daughter"/>
                <a:sym typeface="Architects Daughter"/>
              </a:rPr>
            </a:br>
            <a:endParaRPr b="1" sz="600">
              <a:solidFill>
                <a:srgbClr val="DB342B"/>
              </a:solidFill>
              <a:latin typeface="Architects Daughter"/>
              <a:ea typeface="Architects Daughter"/>
              <a:cs typeface="Architects Daughter"/>
              <a:sym typeface="Architects Daughter"/>
            </a:endParaRPr>
          </a:p>
          <a:p>
            <a:pPr indent="0" lvl="0" marL="0" rtl="0" algn="l">
              <a:lnSpc>
                <a:spcPct val="115000"/>
              </a:lnSpc>
              <a:spcBef>
                <a:spcPts val="0"/>
              </a:spcBef>
              <a:spcAft>
                <a:spcPts val="0"/>
              </a:spcAft>
              <a:buNone/>
            </a:pPr>
            <a:r>
              <a:rPr b="1" lang="en" sz="1000">
                <a:solidFill>
                  <a:srgbClr val="5F9842"/>
                </a:solidFill>
                <a:latin typeface="Architects Daughter"/>
                <a:ea typeface="Architects Daughter"/>
                <a:cs typeface="Architects Daughter"/>
                <a:sym typeface="Architects Daughter"/>
              </a:rPr>
              <a:t>Yummy</a:t>
            </a:r>
            <a:r>
              <a:rPr b="1" lang="en" sz="1000">
                <a:latin typeface="Architects Daughter"/>
                <a:ea typeface="Architects Daughter"/>
                <a:cs typeface="Architects Daughter"/>
                <a:sym typeface="Architects Daughter"/>
              </a:rPr>
              <a:t> </a:t>
            </a:r>
            <a:br>
              <a:rPr lang="en" sz="1000">
                <a:latin typeface="Architects Daughter"/>
                <a:ea typeface="Architects Daughter"/>
                <a:cs typeface="Architects Daughter"/>
                <a:sym typeface="Architects Daughter"/>
              </a:rPr>
            </a:br>
            <a:r>
              <a:rPr lang="en" sz="1000">
                <a:latin typeface="Architects Daughter"/>
                <a:ea typeface="Architects Daughter"/>
                <a:cs typeface="Architects Daughter"/>
                <a:sym typeface="Architects Daughter"/>
              </a:rPr>
              <a:t>20 oz. jar for $3.00</a:t>
            </a:r>
            <a:br>
              <a:rPr lang="en" sz="1000">
                <a:latin typeface="Architects Daughter"/>
                <a:ea typeface="Architects Daughter"/>
                <a:cs typeface="Architects Daughter"/>
                <a:sym typeface="Architects Daughter"/>
              </a:rPr>
            </a:br>
            <a:endParaRPr sz="1000">
              <a:latin typeface="Architects Daughter"/>
              <a:ea typeface="Architects Daughter"/>
              <a:cs typeface="Architects Daughter"/>
              <a:sym typeface="Architects Daughter"/>
            </a:endParaRPr>
          </a:p>
          <a:p>
            <a:pPr indent="0" lvl="0" marL="0" rtl="0" algn="l">
              <a:lnSpc>
                <a:spcPct val="115000"/>
              </a:lnSpc>
              <a:spcBef>
                <a:spcPts val="0"/>
              </a:spcBef>
              <a:spcAft>
                <a:spcPts val="0"/>
              </a:spcAft>
              <a:buNone/>
            </a:pPr>
            <a:r>
              <a:rPr b="1" lang="en" sz="1000">
                <a:solidFill>
                  <a:srgbClr val="5F9842"/>
                </a:solidFill>
                <a:latin typeface="Architects Daughter"/>
                <a:ea typeface="Architects Daughter"/>
                <a:cs typeface="Architects Daughter"/>
                <a:sym typeface="Architects Daughter"/>
              </a:rPr>
              <a:t>Tasty </a:t>
            </a:r>
            <a:br>
              <a:rPr lang="en" sz="1000">
                <a:latin typeface="Architects Daughter"/>
                <a:ea typeface="Architects Daughter"/>
                <a:cs typeface="Architects Daughter"/>
                <a:sym typeface="Architects Daughter"/>
              </a:rPr>
            </a:br>
            <a:r>
              <a:rPr lang="en" sz="1000">
                <a:latin typeface="Architects Daughter"/>
                <a:ea typeface="Architects Daughter"/>
                <a:cs typeface="Architects Daughter"/>
                <a:sym typeface="Architects Daughter"/>
              </a:rPr>
              <a:t>12 oz. jar for $2.40</a:t>
            </a:r>
            <a:endParaRPr sz="1000">
              <a:latin typeface="Architects Daughter"/>
              <a:ea typeface="Architects Daughter"/>
              <a:cs typeface="Architects Daughter"/>
              <a:sym typeface="Architects Daught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84"/>
          <p:cNvSpPr txBox="1"/>
          <p:nvPr>
            <p:ph type="title"/>
          </p:nvPr>
        </p:nvSpPr>
        <p:spPr>
          <a:xfrm>
            <a:off x="7210636" y="328627"/>
            <a:ext cx="1933500" cy="2034600"/>
          </a:xfrm>
          <a:prstGeom prst="rect">
            <a:avLst/>
          </a:prstGeom>
        </p:spPr>
        <p:txBody>
          <a:bodyPr anchorCtr="0" anchor="t" bIns="57150" lIns="57150" spcFirstLastPara="1" rIns="57150" wrap="square" tIns="57150">
            <a:noAutofit/>
          </a:bodyPr>
          <a:lstStyle/>
          <a:p>
            <a:pPr indent="0" lvl="0" marL="0" rtl="0" algn="l">
              <a:spcBef>
                <a:spcPts val="0"/>
              </a:spcBef>
              <a:spcAft>
                <a:spcPts val="0"/>
              </a:spcAft>
              <a:buNone/>
            </a:pPr>
            <a:r>
              <a:rPr b="1" lang="en" sz="1200">
                <a:solidFill>
                  <a:schemeClr val="lt1"/>
                </a:solidFill>
                <a:latin typeface="Calibri"/>
                <a:ea typeface="Calibri"/>
                <a:cs typeface="Calibri"/>
                <a:sym typeface="Calibri"/>
              </a:rPr>
              <a:t>Problem Solving: Giganto-mart</a:t>
            </a:r>
            <a:endParaRPr b="1"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rPr lang="en" sz="1200">
                <a:solidFill>
                  <a:schemeClr val="lt1"/>
                </a:solidFill>
                <a:latin typeface="Calibri"/>
                <a:ea typeface="Calibri"/>
                <a:cs typeface="Calibri"/>
                <a:sym typeface="Calibri"/>
              </a:rPr>
              <a:t>Peanut butter, turkey, and catering sale</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a:p>
        </p:txBody>
      </p:sp>
      <p:sp>
        <p:nvSpPr>
          <p:cNvPr id="724" name="Google Shape;724;p84"/>
          <p:cNvSpPr txBox="1"/>
          <p:nvPr/>
        </p:nvSpPr>
        <p:spPr>
          <a:xfrm rot="-190511">
            <a:off x="4698131" y="471854"/>
            <a:ext cx="1229487" cy="206899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DB342B"/>
                </a:solidFill>
                <a:latin typeface="Architects Daughter"/>
                <a:ea typeface="Architects Daughter"/>
                <a:cs typeface="Architects Daughter"/>
                <a:sym typeface="Architects Daughter"/>
              </a:rPr>
              <a:t>Version shortened in paint.net for better fit in 1366 x 768</a:t>
            </a:r>
            <a:endParaRPr sz="1000">
              <a:latin typeface="Architects Daughter"/>
              <a:ea typeface="Architects Daughter"/>
              <a:cs typeface="Architects Daughter"/>
              <a:sym typeface="Architects Daughter"/>
            </a:endParaRPr>
          </a:p>
        </p:txBody>
      </p:sp>
      <p:pic>
        <p:nvPicPr>
          <p:cNvPr id="725" name="Google Shape;725;p84"/>
          <p:cNvPicPr preferRelativeResize="0"/>
          <p:nvPr/>
        </p:nvPicPr>
        <p:blipFill>
          <a:blip r:embed="rId3">
            <a:alphaModFix/>
          </a:blip>
          <a:stretch>
            <a:fillRect/>
          </a:stretch>
        </p:blipFill>
        <p:spPr>
          <a:xfrm>
            <a:off x="152400" y="152400"/>
            <a:ext cx="3262750" cy="343054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85"/>
          <p:cNvSpPr txBox="1"/>
          <p:nvPr>
            <p:ph type="title"/>
          </p:nvPr>
        </p:nvSpPr>
        <p:spPr>
          <a:xfrm>
            <a:off x="7210636" y="328627"/>
            <a:ext cx="1933500" cy="2034600"/>
          </a:xfrm>
          <a:prstGeom prst="rect">
            <a:avLst/>
          </a:prstGeom>
        </p:spPr>
        <p:txBody>
          <a:bodyPr anchorCtr="0" anchor="t" bIns="57150" lIns="57150" spcFirstLastPara="1" rIns="57150" wrap="square" tIns="57150">
            <a:noAutofit/>
          </a:bodyPr>
          <a:lstStyle/>
          <a:p>
            <a:pPr indent="0" lvl="0" marL="0" rtl="0" algn="l">
              <a:spcBef>
                <a:spcPts val="0"/>
              </a:spcBef>
              <a:spcAft>
                <a:spcPts val="0"/>
              </a:spcAft>
              <a:buNone/>
            </a:pPr>
            <a:r>
              <a:rPr b="1" lang="en" sz="1200">
                <a:solidFill>
                  <a:schemeClr val="lt1"/>
                </a:solidFill>
                <a:latin typeface="Calibri"/>
                <a:ea typeface="Calibri"/>
                <a:cs typeface="Calibri"/>
                <a:sym typeface="Calibri"/>
              </a:rPr>
              <a:t>Problem Solving: Giganto-mart</a:t>
            </a:r>
            <a:endParaRPr b="1"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rPr lang="en" sz="1200">
                <a:solidFill>
                  <a:schemeClr val="lt1"/>
                </a:solidFill>
                <a:latin typeface="Calibri"/>
                <a:ea typeface="Calibri"/>
                <a:cs typeface="Calibri"/>
                <a:sym typeface="Calibri"/>
              </a:rPr>
              <a:t>Peanut butter, turkey, and catering sale</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a:p>
        </p:txBody>
      </p:sp>
      <p:pic>
        <p:nvPicPr>
          <p:cNvPr descr="yeti-big-sign.jpg" id="731" name="Google Shape;731;p85"/>
          <p:cNvPicPr preferRelativeResize="0"/>
          <p:nvPr/>
        </p:nvPicPr>
        <p:blipFill rotWithShape="1">
          <a:blip r:embed="rId3">
            <a:alphaModFix/>
          </a:blip>
          <a:srcRect b="14125" l="0" r="0" t="2831"/>
          <a:stretch/>
        </p:blipFill>
        <p:spPr>
          <a:xfrm>
            <a:off x="1792075" y="321475"/>
            <a:ext cx="3373450" cy="4174025"/>
          </a:xfrm>
          <a:prstGeom prst="rect">
            <a:avLst/>
          </a:prstGeom>
          <a:noFill/>
          <a:ln>
            <a:noFill/>
          </a:ln>
        </p:spPr>
      </p:pic>
      <p:sp>
        <p:nvSpPr>
          <p:cNvPr id="732" name="Google Shape;732;p85"/>
          <p:cNvSpPr txBox="1"/>
          <p:nvPr/>
        </p:nvSpPr>
        <p:spPr>
          <a:xfrm rot="-190511">
            <a:off x="3624056" y="685579"/>
            <a:ext cx="1229487" cy="206899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DB342B"/>
                </a:solidFill>
                <a:latin typeface="Architects Daughter"/>
                <a:ea typeface="Architects Daughter"/>
                <a:cs typeface="Architects Daughter"/>
                <a:sym typeface="Architects Daughter"/>
              </a:rPr>
              <a:t>Turkey</a:t>
            </a:r>
            <a:r>
              <a:rPr b="1" lang="en" sz="1200">
                <a:solidFill>
                  <a:srgbClr val="DB342B"/>
                </a:solidFill>
                <a:latin typeface="Architects Daughter"/>
                <a:ea typeface="Architects Daughter"/>
                <a:cs typeface="Architects Daughter"/>
                <a:sym typeface="Architects Daughter"/>
              </a:rPr>
              <a:t> Sale!</a:t>
            </a:r>
            <a:br>
              <a:rPr b="1" lang="en" sz="1000">
                <a:solidFill>
                  <a:srgbClr val="DB342B"/>
                </a:solidFill>
                <a:latin typeface="Architects Daughter"/>
                <a:ea typeface="Architects Daughter"/>
                <a:cs typeface="Architects Daughter"/>
                <a:sym typeface="Architects Daughter"/>
              </a:rPr>
            </a:br>
            <a:endParaRPr b="1" sz="600">
              <a:solidFill>
                <a:srgbClr val="DB342B"/>
              </a:solidFill>
              <a:latin typeface="Architects Daughter"/>
              <a:ea typeface="Architects Daughter"/>
              <a:cs typeface="Architects Daughter"/>
              <a:sym typeface="Architects Daughter"/>
            </a:endParaRPr>
          </a:p>
          <a:p>
            <a:pPr indent="0" lvl="0" marL="0" rtl="0" algn="l">
              <a:lnSpc>
                <a:spcPct val="115000"/>
              </a:lnSpc>
              <a:spcBef>
                <a:spcPts val="0"/>
              </a:spcBef>
              <a:spcAft>
                <a:spcPts val="0"/>
              </a:spcAft>
              <a:buNone/>
            </a:pPr>
            <a:r>
              <a:rPr b="1" lang="en" sz="1000">
                <a:solidFill>
                  <a:srgbClr val="5F9842"/>
                </a:solidFill>
                <a:latin typeface="Architects Daughter"/>
                <a:ea typeface="Architects Daughter"/>
                <a:cs typeface="Architects Daughter"/>
                <a:sym typeface="Architects Daughter"/>
              </a:rPr>
              <a:t>Penny B’s</a:t>
            </a:r>
            <a:r>
              <a:rPr b="1" lang="en" sz="1000">
                <a:latin typeface="Architects Daughter"/>
                <a:ea typeface="Architects Daughter"/>
                <a:cs typeface="Architects Daughter"/>
                <a:sym typeface="Architects Daughter"/>
              </a:rPr>
              <a:t> </a:t>
            </a:r>
            <a:br>
              <a:rPr lang="en" sz="1000">
                <a:latin typeface="Architects Daughter"/>
                <a:ea typeface="Architects Daughter"/>
                <a:cs typeface="Architects Daughter"/>
                <a:sym typeface="Architects Daughter"/>
              </a:rPr>
            </a:br>
            <a:r>
              <a:rPr lang="en" sz="1000">
                <a:latin typeface="Architects Daughter"/>
                <a:ea typeface="Architects Daughter"/>
                <a:cs typeface="Architects Daughter"/>
                <a:sym typeface="Architects Daughter"/>
              </a:rPr>
              <a:t>2 lb for $9.89</a:t>
            </a:r>
            <a:br>
              <a:rPr lang="en" sz="1000">
                <a:latin typeface="Architects Daughter"/>
                <a:ea typeface="Architects Daughter"/>
                <a:cs typeface="Architects Daughter"/>
                <a:sym typeface="Architects Daughter"/>
              </a:rPr>
            </a:br>
            <a:endParaRPr sz="1000">
              <a:latin typeface="Architects Daughter"/>
              <a:ea typeface="Architects Daughter"/>
              <a:cs typeface="Architects Daughter"/>
              <a:sym typeface="Architects Daughter"/>
            </a:endParaRPr>
          </a:p>
          <a:p>
            <a:pPr indent="0" lvl="0" marL="0" rtl="0" algn="l">
              <a:lnSpc>
                <a:spcPct val="115000"/>
              </a:lnSpc>
              <a:spcBef>
                <a:spcPts val="0"/>
              </a:spcBef>
              <a:spcAft>
                <a:spcPts val="0"/>
              </a:spcAft>
              <a:buNone/>
            </a:pPr>
            <a:r>
              <a:rPr b="1" lang="en" sz="1000">
                <a:solidFill>
                  <a:srgbClr val="5F9842"/>
                </a:solidFill>
                <a:latin typeface="Architects Daughter"/>
                <a:ea typeface="Architects Daughter"/>
                <a:cs typeface="Architects Daughter"/>
                <a:sym typeface="Architects Daughter"/>
              </a:rPr>
              <a:t>Friday Farms</a:t>
            </a:r>
            <a:r>
              <a:rPr b="1" lang="en" sz="1000">
                <a:solidFill>
                  <a:srgbClr val="5F9842"/>
                </a:solidFill>
                <a:latin typeface="Architects Daughter"/>
                <a:ea typeface="Architects Daughter"/>
                <a:cs typeface="Architects Daughter"/>
                <a:sym typeface="Architects Daughter"/>
              </a:rPr>
              <a:t> </a:t>
            </a:r>
            <a:br>
              <a:rPr lang="en" sz="1000">
                <a:latin typeface="Architects Daughter"/>
                <a:ea typeface="Architects Daughter"/>
                <a:cs typeface="Architects Daughter"/>
                <a:sym typeface="Architects Daughter"/>
              </a:rPr>
            </a:br>
            <a:r>
              <a:rPr lang="en" sz="1000">
                <a:latin typeface="Architects Daughter"/>
                <a:ea typeface="Architects Daughter"/>
                <a:cs typeface="Architects Daughter"/>
                <a:sym typeface="Architects Daughter"/>
              </a:rPr>
              <a:t>3 lb for $14.43</a:t>
            </a:r>
            <a:endParaRPr sz="1000">
              <a:latin typeface="Architects Daughter"/>
              <a:ea typeface="Architects Daughter"/>
              <a:cs typeface="Architects Daughter"/>
              <a:sym typeface="Architects Daught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86"/>
          <p:cNvSpPr txBox="1"/>
          <p:nvPr>
            <p:ph type="title"/>
          </p:nvPr>
        </p:nvSpPr>
        <p:spPr>
          <a:xfrm>
            <a:off x="7210636" y="328627"/>
            <a:ext cx="1933500" cy="2034600"/>
          </a:xfrm>
          <a:prstGeom prst="rect">
            <a:avLst/>
          </a:prstGeom>
        </p:spPr>
        <p:txBody>
          <a:bodyPr anchorCtr="0" anchor="t" bIns="57150" lIns="57150" spcFirstLastPara="1" rIns="57150" wrap="square" tIns="57150">
            <a:noAutofit/>
          </a:bodyPr>
          <a:lstStyle/>
          <a:p>
            <a:pPr indent="0" lvl="0" marL="0" rtl="0" algn="l">
              <a:spcBef>
                <a:spcPts val="0"/>
              </a:spcBef>
              <a:spcAft>
                <a:spcPts val="0"/>
              </a:spcAft>
              <a:buNone/>
            </a:pPr>
            <a:r>
              <a:rPr b="1" lang="en" sz="1200">
                <a:solidFill>
                  <a:schemeClr val="lt1"/>
                </a:solidFill>
                <a:latin typeface="Calibri"/>
                <a:ea typeface="Calibri"/>
                <a:cs typeface="Calibri"/>
                <a:sym typeface="Calibri"/>
              </a:rPr>
              <a:t>Problem Solving: Giganto-mart</a:t>
            </a:r>
            <a:endParaRPr b="1"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rPr lang="en" sz="1200">
                <a:solidFill>
                  <a:schemeClr val="lt1"/>
                </a:solidFill>
                <a:latin typeface="Calibri"/>
                <a:ea typeface="Calibri"/>
                <a:cs typeface="Calibri"/>
                <a:sym typeface="Calibri"/>
              </a:rPr>
              <a:t>Peanut butter, turkey, and catering sale</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a:p>
        </p:txBody>
      </p:sp>
      <p:pic>
        <p:nvPicPr>
          <p:cNvPr descr="yeti-big-sign.jpg" id="738" name="Google Shape;738;p86"/>
          <p:cNvPicPr preferRelativeResize="0"/>
          <p:nvPr/>
        </p:nvPicPr>
        <p:blipFill rotWithShape="1">
          <a:blip r:embed="rId3">
            <a:alphaModFix/>
          </a:blip>
          <a:srcRect b="14125" l="0" r="0" t="2831"/>
          <a:stretch/>
        </p:blipFill>
        <p:spPr>
          <a:xfrm>
            <a:off x="1792075" y="321475"/>
            <a:ext cx="3373450" cy="4174025"/>
          </a:xfrm>
          <a:prstGeom prst="rect">
            <a:avLst/>
          </a:prstGeom>
          <a:noFill/>
          <a:ln>
            <a:noFill/>
          </a:ln>
        </p:spPr>
      </p:pic>
      <p:sp>
        <p:nvSpPr>
          <p:cNvPr id="739" name="Google Shape;739;p86"/>
          <p:cNvSpPr txBox="1"/>
          <p:nvPr/>
        </p:nvSpPr>
        <p:spPr>
          <a:xfrm rot="-190511">
            <a:off x="3624056" y="685579"/>
            <a:ext cx="1229487" cy="206899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DB342B"/>
                </a:solidFill>
                <a:latin typeface="Architects Daughter"/>
                <a:ea typeface="Architects Daughter"/>
                <a:cs typeface="Architects Daughter"/>
                <a:sym typeface="Architects Daughter"/>
              </a:rPr>
              <a:t>Which Caterer?</a:t>
            </a:r>
            <a:br>
              <a:rPr b="1" lang="en" sz="1000">
                <a:solidFill>
                  <a:srgbClr val="DB342B"/>
                </a:solidFill>
                <a:latin typeface="Architects Daughter"/>
                <a:ea typeface="Architects Daughter"/>
                <a:cs typeface="Architects Daughter"/>
                <a:sym typeface="Architects Daughter"/>
              </a:rPr>
            </a:br>
            <a:endParaRPr b="1" sz="600">
              <a:solidFill>
                <a:srgbClr val="DB342B"/>
              </a:solidFill>
              <a:latin typeface="Architects Daughter"/>
              <a:ea typeface="Architects Daughter"/>
              <a:cs typeface="Architects Daughter"/>
              <a:sym typeface="Architects Daughter"/>
            </a:endParaRPr>
          </a:p>
          <a:p>
            <a:pPr indent="0" lvl="0" marL="0" rtl="0" algn="l">
              <a:lnSpc>
                <a:spcPct val="115000"/>
              </a:lnSpc>
              <a:spcBef>
                <a:spcPts val="0"/>
              </a:spcBef>
              <a:spcAft>
                <a:spcPts val="0"/>
              </a:spcAft>
              <a:buNone/>
            </a:pPr>
            <a:r>
              <a:rPr b="1" lang="en" sz="1000">
                <a:solidFill>
                  <a:srgbClr val="5F9842"/>
                </a:solidFill>
                <a:latin typeface="Architects Daughter"/>
                <a:ea typeface="Architects Daughter"/>
                <a:cs typeface="Architects Daughter"/>
                <a:sym typeface="Architects Daughter"/>
              </a:rPr>
              <a:t>Cypress Caterers</a:t>
            </a:r>
            <a:br>
              <a:rPr lang="en" sz="1000">
                <a:latin typeface="Architects Daughter"/>
                <a:ea typeface="Architects Daughter"/>
                <a:cs typeface="Architects Daughter"/>
                <a:sym typeface="Architects Daughter"/>
              </a:rPr>
            </a:br>
            <a:r>
              <a:rPr lang="en" sz="1000">
                <a:latin typeface="Architects Daughter"/>
                <a:ea typeface="Architects Daughter"/>
                <a:cs typeface="Architects Daughter"/>
                <a:sym typeface="Architects Daughter"/>
              </a:rPr>
              <a:t>$874.50 for 110 lunches</a:t>
            </a:r>
            <a:br>
              <a:rPr lang="en" sz="1000">
                <a:latin typeface="Architects Daughter"/>
                <a:ea typeface="Architects Daughter"/>
                <a:cs typeface="Architects Daughter"/>
                <a:sym typeface="Architects Daughter"/>
              </a:rPr>
            </a:br>
            <a:endParaRPr sz="1000">
              <a:latin typeface="Architects Daughter"/>
              <a:ea typeface="Architects Daughter"/>
              <a:cs typeface="Architects Daughter"/>
              <a:sym typeface="Architects Daughter"/>
            </a:endParaRPr>
          </a:p>
          <a:p>
            <a:pPr indent="0" lvl="0" marL="0" rtl="0" algn="l">
              <a:lnSpc>
                <a:spcPct val="115000"/>
              </a:lnSpc>
              <a:spcBef>
                <a:spcPts val="0"/>
              </a:spcBef>
              <a:spcAft>
                <a:spcPts val="0"/>
              </a:spcAft>
              <a:buNone/>
            </a:pPr>
            <a:r>
              <a:rPr b="1" lang="en" sz="1000">
                <a:solidFill>
                  <a:srgbClr val="5F9842"/>
                </a:solidFill>
                <a:latin typeface="Architects Daughter"/>
                <a:ea typeface="Architects Daughter"/>
                <a:cs typeface="Architects Daughter"/>
                <a:sym typeface="Architects Daughter"/>
              </a:rPr>
              <a:t>Jules Catering</a:t>
            </a:r>
            <a:r>
              <a:rPr b="1" lang="en" sz="1000">
                <a:solidFill>
                  <a:srgbClr val="5F9842"/>
                </a:solidFill>
                <a:latin typeface="Architects Daughter"/>
                <a:ea typeface="Architects Daughter"/>
                <a:cs typeface="Architects Daughter"/>
                <a:sym typeface="Architects Daughter"/>
              </a:rPr>
              <a:t> </a:t>
            </a:r>
            <a:br>
              <a:rPr lang="en" sz="1000">
                <a:latin typeface="Architects Daughter"/>
                <a:ea typeface="Architects Daughter"/>
                <a:cs typeface="Architects Daughter"/>
                <a:sym typeface="Architects Daughter"/>
              </a:rPr>
            </a:br>
            <a:r>
              <a:rPr lang="en" sz="1000">
                <a:latin typeface="Architects Daughter"/>
                <a:ea typeface="Architects Daughter"/>
                <a:cs typeface="Architects Daughter"/>
                <a:sym typeface="Architects Daughter"/>
              </a:rPr>
              <a:t>$966 for 120 lunches</a:t>
            </a:r>
            <a:endParaRPr sz="1000">
              <a:latin typeface="Architects Daughter"/>
              <a:ea typeface="Architects Daughter"/>
              <a:cs typeface="Architects Daughter"/>
              <a:sym typeface="Architects Daughte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87"/>
          <p:cNvSpPr txBox="1"/>
          <p:nvPr>
            <p:ph type="title"/>
          </p:nvPr>
        </p:nvSpPr>
        <p:spPr>
          <a:xfrm>
            <a:off x="7210636" y="328627"/>
            <a:ext cx="1933500" cy="2034600"/>
          </a:xfrm>
          <a:prstGeom prst="rect">
            <a:avLst/>
          </a:prstGeom>
        </p:spPr>
        <p:txBody>
          <a:bodyPr anchorCtr="0" anchor="t" bIns="57150" lIns="57150" spcFirstLastPara="1" rIns="57150" wrap="square" tIns="57150">
            <a:noAutofit/>
          </a:bodyPr>
          <a:lstStyle/>
          <a:p>
            <a:pPr indent="0" lvl="0" marL="0" rtl="0" algn="l">
              <a:spcBef>
                <a:spcPts val="0"/>
              </a:spcBef>
              <a:spcAft>
                <a:spcPts val="0"/>
              </a:spcAft>
              <a:buNone/>
            </a:pPr>
            <a:r>
              <a:rPr b="1" lang="en" sz="1200">
                <a:solidFill>
                  <a:schemeClr val="lt1"/>
                </a:solidFill>
                <a:latin typeface="Calibri"/>
                <a:ea typeface="Calibri"/>
                <a:cs typeface="Calibri"/>
                <a:sym typeface="Calibri"/>
              </a:rPr>
              <a:t>Problem Solving: Giganto-mart</a:t>
            </a:r>
            <a:endParaRPr b="1"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rPr lang="en" sz="1200">
                <a:solidFill>
                  <a:schemeClr val="lt1"/>
                </a:solidFill>
                <a:latin typeface="Calibri"/>
                <a:ea typeface="Calibri"/>
                <a:cs typeface="Calibri"/>
                <a:sym typeface="Calibri"/>
              </a:rPr>
              <a:t>Cell phone</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a:p>
        </p:txBody>
      </p:sp>
      <p:pic>
        <p:nvPicPr>
          <p:cNvPr descr="yeti-cellpphones.jpg" id="745" name="Google Shape;745;p87"/>
          <p:cNvPicPr preferRelativeResize="0"/>
          <p:nvPr/>
        </p:nvPicPr>
        <p:blipFill>
          <a:blip r:embed="rId3">
            <a:alphaModFix/>
          </a:blip>
          <a:stretch>
            <a:fillRect/>
          </a:stretch>
        </p:blipFill>
        <p:spPr>
          <a:xfrm>
            <a:off x="2046025" y="914463"/>
            <a:ext cx="2437250" cy="3314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61"/>
          <p:cNvSpPr txBox="1"/>
          <p:nvPr>
            <p:ph type="title"/>
          </p:nvPr>
        </p:nvSpPr>
        <p:spPr>
          <a:xfrm>
            <a:off x="7210641" y="444500"/>
            <a:ext cx="1933200" cy="3478200"/>
          </a:xfrm>
          <a:prstGeom prst="rect">
            <a:avLst/>
          </a:prstGeom>
          <a:noFill/>
          <a:ln>
            <a:noFill/>
          </a:ln>
        </p:spPr>
        <p:txBody>
          <a:bodyPr anchorCtr="0" anchor="t" bIns="40475" lIns="80975" spcFirstLastPara="1" rIns="80975" wrap="square" tIns="40475">
            <a:noAutofit/>
          </a:bodyPr>
          <a:lstStyle/>
          <a:p>
            <a:pPr indent="0" lvl="0" marL="0" marR="0" rtl="0" algn="l">
              <a:spcBef>
                <a:spcPts val="0"/>
              </a:spcBef>
              <a:spcAft>
                <a:spcPts val="0"/>
              </a:spcAft>
              <a:buNone/>
            </a:pPr>
            <a:r>
              <a:rPr lang="en" sz="1200">
                <a:solidFill>
                  <a:srgbClr val="FFFFFF"/>
                </a:solidFill>
                <a:latin typeface="Calibri"/>
                <a:ea typeface="Calibri"/>
                <a:cs typeface="Calibri"/>
                <a:sym typeface="Calibri"/>
              </a:rPr>
              <a:t>Assets rebuilt in Google Slides</a:t>
            </a:r>
            <a:endParaRPr sz="12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200">
              <a:solidFill>
                <a:srgbClr val="FFFFFF"/>
              </a:solidFill>
              <a:latin typeface="Calibri"/>
              <a:ea typeface="Calibri"/>
              <a:cs typeface="Calibri"/>
              <a:sym typeface="Calibri"/>
            </a:endParaRPr>
          </a:p>
          <a:p>
            <a:pPr indent="0" lvl="0" marL="0" marR="0" rtl="0" algn="l">
              <a:spcBef>
                <a:spcPts val="0"/>
              </a:spcBef>
              <a:spcAft>
                <a:spcPts val="0"/>
              </a:spcAft>
              <a:buNone/>
            </a:pPr>
            <a:r>
              <a:rPr lang="en" sz="1200">
                <a:solidFill>
                  <a:srgbClr val="FFFFFF"/>
                </a:solidFill>
                <a:latin typeface="Calibri"/>
                <a:ea typeface="Calibri"/>
                <a:cs typeface="Calibri"/>
                <a:sym typeface="Calibri"/>
              </a:rPr>
              <a:t>Note to selves on the call-outs.   This 1.5 weight may be too heavy if there are a lot of them.   The Audience and Purpose samples switch to 1.</a:t>
            </a:r>
            <a:endParaRPr sz="1200">
              <a:solidFill>
                <a:srgbClr val="FFFFFF"/>
              </a:solidFill>
              <a:latin typeface="Calibri"/>
              <a:ea typeface="Calibri"/>
              <a:cs typeface="Calibri"/>
              <a:sym typeface="Calibri"/>
            </a:endParaRPr>
          </a:p>
        </p:txBody>
      </p:sp>
      <p:sp>
        <p:nvSpPr>
          <p:cNvPr id="366" name="Google Shape;366;p61"/>
          <p:cNvSpPr txBox="1"/>
          <p:nvPr/>
        </p:nvSpPr>
        <p:spPr>
          <a:xfrm>
            <a:off x="3975713" y="3496781"/>
            <a:ext cx="24618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Example of crossed-out text.</a:t>
            </a:r>
            <a:endParaRPr/>
          </a:p>
        </p:txBody>
      </p:sp>
      <p:sp>
        <p:nvSpPr>
          <p:cNvPr id="367" name="Google Shape;367;p61"/>
          <p:cNvSpPr/>
          <p:nvPr/>
        </p:nvSpPr>
        <p:spPr>
          <a:xfrm>
            <a:off x="412575" y="1651489"/>
            <a:ext cx="2398200" cy="887100"/>
          </a:xfrm>
          <a:prstGeom prst="roundRect">
            <a:avLst>
              <a:gd fmla="val 19102" name="adj"/>
            </a:avLst>
          </a:prstGeom>
          <a:solidFill>
            <a:srgbClr val="FFFFFF"/>
          </a:solidFill>
          <a:ln cap="flat" cmpd="sng" w="19050">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52656"/>
                </a:solidFill>
                <a:latin typeface="Lato"/>
                <a:ea typeface="Lato"/>
                <a:cs typeface="Lato"/>
                <a:sym typeface="Lato"/>
              </a:rPr>
              <a:t>Does it have two or more independent clauses that can stand on their own?</a:t>
            </a:r>
            <a:endParaRPr>
              <a:solidFill>
                <a:srgbClr val="552656"/>
              </a:solidFill>
              <a:latin typeface="Lato"/>
              <a:ea typeface="Lato"/>
              <a:cs typeface="Lato"/>
              <a:sym typeface="Lato"/>
            </a:endParaRPr>
          </a:p>
        </p:txBody>
      </p:sp>
      <p:sp>
        <p:nvSpPr>
          <p:cNvPr id="368" name="Google Shape;368;p61"/>
          <p:cNvSpPr/>
          <p:nvPr/>
        </p:nvSpPr>
        <p:spPr>
          <a:xfrm>
            <a:off x="412575" y="2680214"/>
            <a:ext cx="2047500" cy="694500"/>
          </a:xfrm>
          <a:prstGeom prst="roundRect">
            <a:avLst>
              <a:gd fmla="val 19102" name="adj"/>
            </a:avLst>
          </a:prstGeom>
          <a:solidFill>
            <a:srgbClr val="5F9842"/>
          </a:solidFill>
          <a:ln cap="flat" cmpd="sng" w="28575">
            <a:solidFill>
              <a:srgbClr val="75B4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This is an example of a </a:t>
            </a:r>
            <a:r>
              <a:rPr b="1" lang="en">
                <a:solidFill>
                  <a:srgbClr val="FFFFFF"/>
                </a:solidFill>
                <a:latin typeface="Lato"/>
                <a:ea typeface="Lato"/>
                <a:cs typeface="Lato"/>
                <a:sym typeface="Lato"/>
              </a:rPr>
              <a:t>success</a:t>
            </a:r>
            <a:r>
              <a:rPr lang="en">
                <a:solidFill>
                  <a:srgbClr val="FFFFFF"/>
                </a:solidFill>
                <a:latin typeface="Lato"/>
                <a:ea typeface="Lato"/>
                <a:cs typeface="Lato"/>
                <a:sym typeface="Lato"/>
              </a:rPr>
              <a:t> note.</a:t>
            </a:r>
            <a:endParaRPr>
              <a:solidFill>
                <a:srgbClr val="FFFFFF"/>
              </a:solidFill>
              <a:latin typeface="Lato"/>
              <a:ea typeface="Lato"/>
              <a:cs typeface="Lato"/>
              <a:sym typeface="Lato"/>
            </a:endParaRPr>
          </a:p>
        </p:txBody>
      </p:sp>
      <p:sp>
        <p:nvSpPr>
          <p:cNvPr id="369" name="Google Shape;369;p61"/>
          <p:cNvSpPr/>
          <p:nvPr/>
        </p:nvSpPr>
        <p:spPr>
          <a:xfrm>
            <a:off x="412575" y="3516338"/>
            <a:ext cx="2223000" cy="694500"/>
          </a:xfrm>
          <a:prstGeom prst="roundRect">
            <a:avLst>
              <a:gd fmla="val 19102" name="adj"/>
            </a:avLst>
          </a:prstGeom>
          <a:solidFill>
            <a:srgbClr val="E16445"/>
          </a:solidFill>
          <a:ln cap="flat" cmpd="sng" w="28575">
            <a:solidFill>
              <a:srgbClr val="EC99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This is an example of a </a:t>
            </a:r>
            <a:r>
              <a:rPr b="1" lang="en">
                <a:solidFill>
                  <a:schemeClr val="lt1"/>
                </a:solidFill>
                <a:latin typeface="Lato"/>
                <a:ea typeface="Lato"/>
                <a:cs typeface="Lato"/>
                <a:sym typeface="Lato"/>
              </a:rPr>
              <a:t>warning</a:t>
            </a:r>
            <a:r>
              <a:rPr lang="en">
                <a:solidFill>
                  <a:schemeClr val="lt1"/>
                </a:solidFill>
                <a:latin typeface="Lato"/>
                <a:ea typeface="Lato"/>
                <a:cs typeface="Lato"/>
                <a:sym typeface="Lato"/>
              </a:rPr>
              <a:t> note.</a:t>
            </a:r>
            <a:endParaRPr>
              <a:solidFill>
                <a:srgbClr val="FFFFFF"/>
              </a:solidFill>
              <a:latin typeface="Lato"/>
              <a:ea typeface="Lato"/>
              <a:cs typeface="Lato"/>
              <a:sym typeface="Lato"/>
            </a:endParaRPr>
          </a:p>
        </p:txBody>
      </p:sp>
      <p:cxnSp>
        <p:nvCxnSpPr>
          <p:cNvPr id="370" name="Google Shape;370;p61"/>
          <p:cNvCxnSpPr/>
          <p:nvPr/>
        </p:nvCxnSpPr>
        <p:spPr>
          <a:xfrm flipH="1" rot="10800000">
            <a:off x="3536150" y="2633350"/>
            <a:ext cx="804000" cy="900"/>
          </a:xfrm>
          <a:prstGeom prst="straightConnector1">
            <a:avLst/>
          </a:prstGeom>
          <a:noFill/>
          <a:ln cap="flat" cmpd="sng" w="19050">
            <a:solidFill>
              <a:srgbClr val="595959"/>
            </a:solidFill>
            <a:prstDash val="solid"/>
            <a:round/>
            <a:headEnd len="med" w="med" type="none"/>
            <a:tailEnd len="med" w="med" type="triangle"/>
          </a:ln>
        </p:spPr>
      </p:cxnSp>
      <p:sp>
        <p:nvSpPr>
          <p:cNvPr id="371" name="Google Shape;371;p61"/>
          <p:cNvSpPr/>
          <p:nvPr/>
        </p:nvSpPr>
        <p:spPr>
          <a:xfrm>
            <a:off x="3726175" y="839089"/>
            <a:ext cx="576000" cy="378300"/>
          </a:xfrm>
          <a:prstGeom prst="roundRect">
            <a:avLst>
              <a:gd fmla="val 50000" name="adj"/>
            </a:avLst>
          </a:prstGeom>
          <a:solidFill>
            <a:srgbClr val="411A41"/>
          </a:solidFill>
          <a:ln cap="flat" cmpd="sng" w="28575">
            <a:solidFill>
              <a:srgbClr val="55265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Yes</a:t>
            </a:r>
            <a:endParaRPr>
              <a:solidFill>
                <a:srgbClr val="FFFFFF"/>
              </a:solidFill>
              <a:latin typeface="Lato"/>
              <a:ea typeface="Lato"/>
              <a:cs typeface="Lato"/>
              <a:sym typeface="Lato"/>
            </a:endParaRPr>
          </a:p>
        </p:txBody>
      </p:sp>
      <p:sp>
        <p:nvSpPr>
          <p:cNvPr id="372" name="Google Shape;372;p61"/>
          <p:cNvSpPr/>
          <p:nvPr/>
        </p:nvSpPr>
        <p:spPr>
          <a:xfrm>
            <a:off x="4453425" y="839089"/>
            <a:ext cx="576000" cy="378300"/>
          </a:xfrm>
          <a:prstGeom prst="roundRect">
            <a:avLst>
              <a:gd fmla="val 50000" name="adj"/>
            </a:avLst>
          </a:prstGeom>
          <a:solidFill>
            <a:srgbClr val="411A41"/>
          </a:solidFill>
          <a:ln cap="flat" cmpd="sng" w="28575">
            <a:solidFill>
              <a:srgbClr val="55265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No</a:t>
            </a:r>
            <a:endParaRPr>
              <a:solidFill>
                <a:srgbClr val="FFFFFF"/>
              </a:solidFill>
              <a:latin typeface="Lato"/>
              <a:ea typeface="Lato"/>
              <a:cs typeface="Lato"/>
              <a:sym typeface="Lato"/>
            </a:endParaRPr>
          </a:p>
        </p:txBody>
      </p:sp>
      <p:sp>
        <p:nvSpPr>
          <p:cNvPr id="373" name="Google Shape;373;p61"/>
          <p:cNvSpPr/>
          <p:nvPr/>
        </p:nvSpPr>
        <p:spPr>
          <a:xfrm>
            <a:off x="5190278" y="839089"/>
            <a:ext cx="576000" cy="378300"/>
          </a:xfrm>
          <a:prstGeom prst="roundRect">
            <a:avLst>
              <a:gd fmla="val 50000" name="adj"/>
            </a:avLst>
          </a:prstGeom>
          <a:solidFill>
            <a:srgbClr val="FFFFFF"/>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F9842"/>
                </a:solidFill>
                <a:latin typeface="Lato"/>
                <a:ea typeface="Lato"/>
                <a:cs typeface="Lato"/>
                <a:sym typeface="Lato"/>
              </a:rPr>
              <a:t>Yes</a:t>
            </a:r>
            <a:endParaRPr>
              <a:solidFill>
                <a:srgbClr val="5F9842"/>
              </a:solidFill>
              <a:latin typeface="Lato"/>
              <a:ea typeface="Lato"/>
              <a:cs typeface="Lato"/>
              <a:sym typeface="Lato"/>
            </a:endParaRPr>
          </a:p>
        </p:txBody>
      </p:sp>
      <p:sp>
        <p:nvSpPr>
          <p:cNvPr id="374" name="Google Shape;374;p61"/>
          <p:cNvSpPr/>
          <p:nvPr/>
        </p:nvSpPr>
        <p:spPr>
          <a:xfrm>
            <a:off x="5917528" y="839089"/>
            <a:ext cx="576000" cy="378300"/>
          </a:xfrm>
          <a:prstGeom prst="roundRect">
            <a:avLst>
              <a:gd fmla="val 50000" name="adj"/>
            </a:avLst>
          </a:prstGeom>
          <a:solidFill>
            <a:srgbClr val="FFFFFF"/>
          </a:solidFill>
          <a:ln cap="flat" cmpd="sng" w="28575">
            <a:solidFill>
              <a:srgbClr val="E164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16445"/>
                </a:solidFill>
                <a:latin typeface="Lato"/>
                <a:ea typeface="Lato"/>
                <a:cs typeface="Lato"/>
                <a:sym typeface="Lato"/>
              </a:rPr>
              <a:t>No</a:t>
            </a:r>
            <a:endParaRPr>
              <a:solidFill>
                <a:srgbClr val="E16445"/>
              </a:solidFill>
              <a:latin typeface="Lato"/>
              <a:ea typeface="Lato"/>
              <a:cs typeface="Lato"/>
              <a:sym typeface="Lato"/>
            </a:endParaRPr>
          </a:p>
        </p:txBody>
      </p:sp>
      <p:grpSp>
        <p:nvGrpSpPr>
          <p:cNvPr id="375" name="Google Shape;375;p61"/>
          <p:cNvGrpSpPr/>
          <p:nvPr/>
        </p:nvGrpSpPr>
        <p:grpSpPr>
          <a:xfrm>
            <a:off x="6207125" y="2640693"/>
            <a:ext cx="433200" cy="433200"/>
            <a:chOff x="1985550" y="3225025"/>
            <a:chExt cx="433200" cy="433200"/>
          </a:xfrm>
        </p:grpSpPr>
        <p:sp>
          <p:nvSpPr>
            <p:cNvPr id="376" name="Google Shape;376;p61"/>
            <p:cNvSpPr/>
            <p:nvPr/>
          </p:nvSpPr>
          <p:spPr>
            <a:xfrm>
              <a:off x="1985550" y="3225025"/>
              <a:ext cx="433200" cy="433200"/>
            </a:xfrm>
            <a:prstGeom prst="ellipse">
              <a:avLst/>
            </a:prstGeom>
            <a:solidFill>
              <a:srgbClr val="E3AC23"/>
            </a:solidFill>
            <a:ln cap="flat" cmpd="sng" w="28575">
              <a:solidFill>
                <a:srgbClr val="FABF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61"/>
            <p:cNvSpPr/>
            <p:nvPr/>
          </p:nvSpPr>
          <p:spPr>
            <a:xfrm>
              <a:off x="2109626" y="3347101"/>
              <a:ext cx="192900" cy="166800"/>
            </a:xfrm>
            <a:prstGeom prst="triangle">
              <a:avLst>
                <a:gd fmla="val 50000" name="adj"/>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61"/>
          <p:cNvGrpSpPr/>
          <p:nvPr/>
        </p:nvGrpSpPr>
        <p:grpSpPr>
          <a:xfrm>
            <a:off x="5632150" y="2640693"/>
            <a:ext cx="433200" cy="433200"/>
            <a:chOff x="1552350" y="2791825"/>
            <a:chExt cx="433200" cy="433200"/>
          </a:xfrm>
        </p:grpSpPr>
        <p:sp>
          <p:nvSpPr>
            <p:cNvPr id="379" name="Google Shape;379;p61"/>
            <p:cNvSpPr/>
            <p:nvPr/>
          </p:nvSpPr>
          <p:spPr>
            <a:xfrm>
              <a:off x="1552350" y="2791825"/>
              <a:ext cx="433200" cy="433200"/>
            </a:xfrm>
            <a:prstGeom prst="ellipse">
              <a:avLst/>
            </a:prstGeom>
            <a:solidFill>
              <a:srgbClr val="E16445"/>
            </a:solidFill>
            <a:ln cap="flat" cmpd="sng" w="28575">
              <a:solidFill>
                <a:srgbClr val="EC99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1"/>
            <p:cNvSpPr/>
            <p:nvPr/>
          </p:nvSpPr>
          <p:spPr>
            <a:xfrm rot="-2700000">
              <a:off x="1649910" y="2991227"/>
              <a:ext cx="238012" cy="3436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1"/>
            <p:cNvSpPr/>
            <p:nvPr/>
          </p:nvSpPr>
          <p:spPr>
            <a:xfrm rot="2700000">
              <a:off x="1649885" y="2991177"/>
              <a:ext cx="238012" cy="3436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2" name="Google Shape;382;p61"/>
          <p:cNvCxnSpPr/>
          <p:nvPr/>
        </p:nvCxnSpPr>
        <p:spPr>
          <a:xfrm>
            <a:off x="4003218" y="3709933"/>
            <a:ext cx="2351700" cy="0"/>
          </a:xfrm>
          <a:prstGeom prst="straightConnector1">
            <a:avLst/>
          </a:prstGeom>
          <a:noFill/>
          <a:ln cap="flat" cmpd="sng" w="28575">
            <a:solidFill>
              <a:srgbClr val="E16445"/>
            </a:solidFill>
            <a:prstDash val="solid"/>
            <a:round/>
            <a:headEnd len="med" w="med" type="none"/>
            <a:tailEnd len="med" w="med" type="none"/>
          </a:ln>
        </p:spPr>
      </p:cxnSp>
      <p:cxnSp>
        <p:nvCxnSpPr>
          <p:cNvPr id="383" name="Google Shape;383;p61"/>
          <p:cNvCxnSpPr/>
          <p:nvPr/>
        </p:nvCxnSpPr>
        <p:spPr>
          <a:xfrm>
            <a:off x="3690925" y="2952463"/>
            <a:ext cx="646500" cy="0"/>
          </a:xfrm>
          <a:prstGeom prst="straightConnector1">
            <a:avLst/>
          </a:prstGeom>
          <a:noFill/>
          <a:ln cap="flat" cmpd="sng" w="19050">
            <a:solidFill>
              <a:srgbClr val="5F9842"/>
            </a:solidFill>
            <a:prstDash val="solid"/>
            <a:round/>
            <a:headEnd len="med" w="med" type="none"/>
            <a:tailEnd len="med" w="med" type="triangle"/>
          </a:ln>
        </p:spPr>
      </p:cxnSp>
      <p:cxnSp>
        <p:nvCxnSpPr>
          <p:cNvPr id="384" name="Google Shape;384;p61"/>
          <p:cNvCxnSpPr/>
          <p:nvPr/>
        </p:nvCxnSpPr>
        <p:spPr>
          <a:xfrm>
            <a:off x="412575" y="4432215"/>
            <a:ext cx="6255300" cy="0"/>
          </a:xfrm>
          <a:prstGeom prst="straightConnector1">
            <a:avLst/>
          </a:prstGeom>
          <a:noFill/>
          <a:ln cap="flat" cmpd="sng" w="9525">
            <a:solidFill>
              <a:srgbClr val="939598"/>
            </a:solidFill>
            <a:prstDash val="solid"/>
            <a:round/>
            <a:headEnd len="med" w="med" type="none"/>
            <a:tailEnd len="med" w="med" type="none"/>
          </a:ln>
        </p:spPr>
      </p:cxnSp>
      <p:pic>
        <p:nvPicPr>
          <p:cNvPr descr="juice-sentence-04.png" id="385" name="Google Shape;385;p61"/>
          <p:cNvPicPr preferRelativeResize="0"/>
          <p:nvPr/>
        </p:nvPicPr>
        <p:blipFill>
          <a:blip r:embed="rId3">
            <a:alphaModFix/>
          </a:blip>
          <a:stretch>
            <a:fillRect/>
          </a:stretch>
        </p:blipFill>
        <p:spPr>
          <a:xfrm>
            <a:off x="4615396" y="2393205"/>
            <a:ext cx="741416" cy="996924"/>
          </a:xfrm>
          <a:prstGeom prst="rect">
            <a:avLst/>
          </a:prstGeom>
          <a:noFill/>
          <a:ln>
            <a:noFill/>
          </a:ln>
        </p:spPr>
      </p:pic>
      <p:sp>
        <p:nvSpPr>
          <p:cNvPr id="386" name="Google Shape;386;p61"/>
          <p:cNvSpPr/>
          <p:nvPr/>
        </p:nvSpPr>
        <p:spPr>
          <a:xfrm>
            <a:off x="412575" y="711288"/>
            <a:ext cx="1028400" cy="506100"/>
          </a:xfrm>
          <a:prstGeom prst="wedgeRoundRectCallout">
            <a:avLst>
              <a:gd fmla="val -33078" name="adj1"/>
              <a:gd fmla="val 90484" name="adj2"/>
              <a:gd fmla="val 0" name="adj3"/>
            </a:avLst>
          </a:prstGeom>
          <a:solidFill>
            <a:srgbClr val="FFFFFF"/>
          </a:solidFill>
          <a:ln cap="flat" cmpd="sng" w="19050">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52656"/>
                </a:solidFill>
                <a:latin typeface="Lato"/>
                <a:ea typeface="Lato"/>
                <a:cs typeface="Lato"/>
                <a:sym typeface="Lato"/>
              </a:rPr>
              <a:t>Fix this.</a:t>
            </a:r>
            <a:endParaRPr/>
          </a:p>
        </p:txBody>
      </p:sp>
      <p:sp>
        <p:nvSpPr>
          <p:cNvPr id="387" name="Google Shape;387;p61"/>
          <p:cNvSpPr/>
          <p:nvPr/>
        </p:nvSpPr>
        <p:spPr>
          <a:xfrm>
            <a:off x="1607175" y="711288"/>
            <a:ext cx="1028400" cy="506100"/>
          </a:xfrm>
          <a:prstGeom prst="wedgeRoundRectCallout">
            <a:avLst>
              <a:gd fmla="val -33078" name="adj1"/>
              <a:gd fmla="val 90484" name="adj2"/>
              <a:gd fmla="val 0" name="adj3"/>
            </a:avLst>
          </a:prstGeom>
          <a:solidFill>
            <a:srgbClr val="FFFFFF"/>
          </a:solidFill>
          <a:ln cap="flat" cmpd="sng" w="19050">
            <a:solidFill>
              <a:srgbClr val="55265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52656"/>
                </a:solidFill>
                <a:latin typeface="Lato"/>
                <a:ea typeface="Lato"/>
                <a:cs typeface="Lato"/>
                <a:sym typeface="Lato"/>
              </a:rPr>
              <a:t>Fix this.</a:t>
            </a:r>
            <a:endParaRPr/>
          </a:p>
        </p:txBody>
      </p:sp>
      <p:sp>
        <p:nvSpPr>
          <p:cNvPr id="388" name="Google Shape;388;p61"/>
          <p:cNvSpPr/>
          <p:nvPr/>
        </p:nvSpPr>
        <p:spPr>
          <a:xfrm>
            <a:off x="3726175" y="1494464"/>
            <a:ext cx="576000" cy="378300"/>
          </a:xfrm>
          <a:prstGeom prst="roundRect">
            <a:avLst>
              <a:gd fmla="val 50000" name="adj"/>
            </a:avLst>
          </a:prstGeom>
          <a:solidFill>
            <a:srgbClr val="FFFFFF"/>
          </a:solidFill>
          <a:ln cap="flat" cmpd="sng" w="28575">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52656"/>
                </a:solidFill>
                <a:latin typeface="Lato"/>
                <a:ea typeface="Lato"/>
                <a:cs typeface="Lato"/>
                <a:sym typeface="Lato"/>
              </a:rPr>
              <a:t>Yes</a:t>
            </a:r>
            <a:endParaRPr>
              <a:solidFill>
                <a:srgbClr val="552656"/>
              </a:solidFill>
              <a:latin typeface="Lato"/>
              <a:ea typeface="Lato"/>
              <a:cs typeface="Lato"/>
              <a:sym typeface="Lato"/>
            </a:endParaRPr>
          </a:p>
        </p:txBody>
      </p:sp>
      <p:sp>
        <p:nvSpPr>
          <p:cNvPr id="389" name="Google Shape;389;p61"/>
          <p:cNvSpPr/>
          <p:nvPr/>
        </p:nvSpPr>
        <p:spPr>
          <a:xfrm>
            <a:off x="4453425" y="1494464"/>
            <a:ext cx="576000" cy="378300"/>
          </a:xfrm>
          <a:prstGeom prst="roundRect">
            <a:avLst>
              <a:gd fmla="val 50000" name="adj"/>
            </a:avLst>
          </a:prstGeom>
          <a:solidFill>
            <a:srgbClr val="FFFFFF"/>
          </a:solidFill>
          <a:ln cap="flat" cmpd="sng" w="28575">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52656"/>
                </a:solidFill>
                <a:latin typeface="Lato"/>
                <a:ea typeface="Lato"/>
                <a:cs typeface="Lato"/>
                <a:sym typeface="Lato"/>
              </a:rPr>
              <a:t>No</a:t>
            </a:r>
            <a:endParaRPr>
              <a:solidFill>
                <a:srgbClr val="552656"/>
              </a:solidFill>
              <a:latin typeface="Lato"/>
              <a:ea typeface="Lato"/>
              <a:cs typeface="Lato"/>
              <a:sym typeface="Lato"/>
            </a:endParaRPr>
          </a:p>
        </p:txBody>
      </p:sp>
      <p:sp>
        <p:nvSpPr>
          <p:cNvPr id="390" name="Google Shape;390;p61"/>
          <p:cNvSpPr/>
          <p:nvPr/>
        </p:nvSpPr>
        <p:spPr>
          <a:xfrm>
            <a:off x="5190278" y="1494464"/>
            <a:ext cx="576000" cy="378300"/>
          </a:xfrm>
          <a:prstGeom prst="roundRect">
            <a:avLst>
              <a:gd fmla="val 50000" name="adj"/>
            </a:avLst>
          </a:prstGeom>
          <a:solidFill>
            <a:srgbClr val="FFFFFF"/>
          </a:solidFill>
          <a:ln cap="flat" cmpd="sng" w="28575">
            <a:solidFill>
              <a:srgbClr val="55265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52656"/>
                </a:solidFill>
                <a:latin typeface="Lato"/>
                <a:ea typeface="Lato"/>
                <a:cs typeface="Lato"/>
                <a:sym typeface="Lato"/>
              </a:rPr>
              <a:t>Yes</a:t>
            </a:r>
            <a:endParaRPr>
              <a:solidFill>
                <a:srgbClr val="552656"/>
              </a:solidFill>
              <a:latin typeface="Lato"/>
              <a:ea typeface="Lato"/>
              <a:cs typeface="Lato"/>
              <a:sym typeface="Lato"/>
            </a:endParaRPr>
          </a:p>
        </p:txBody>
      </p:sp>
      <p:sp>
        <p:nvSpPr>
          <p:cNvPr id="391" name="Google Shape;391;p61"/>
          <p:cNvSpPr/>
          <p:nvPr/>
        </p:nvSpPr>
        <p:spPr>
          <a:xfrm>
            <a:off x="5917528" y="1494464"/>
            <a:ext cx="576000" cy="378300"/>
          </a:xfrm>
          <a:prstGeom prst="roundRect">
            <a:avLst>
              <a:gd fmla="val 50000" name="adj"/>
            </a:avLst>
          </a:prstGeom>
          <a:solidFill>
            <a:srgbClr val="FFFFFF"/>
          </a:solidFill>
          <a:ln cap="flat" cmpd="sng" w="28575">
            <a:solidFill>
              <a:srgbClr val="55265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52656"/>
                </a:solidFill>
                <a:latin typeface="Lato"/>
                <a:ea typeface="Lato"/>
                <a:cs typeface="Lato"/>
                <a:sym typeface="Lato"/>
              </a:rPr>
              <a:t>No</a:t>
            </a:r>
            <a:endParaRPr>
              <a:solidFill>
                <a:srgbClr val="552656"/>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88"/>
          <p:cNvSpPr txBox="1"/>
          <p:nvPr>
            <p:ph type="title"/>
          </p:nvPr>
        </p:nvSpPr>
        <p:spPr>
          <a:xfrm>
            <a:off x="7210636" y="328627"/>
            <a:ext cx="1933500" cy="2034600"/>
          </a:xfrm>
          <a:prstGeom prst="rect">
            <a:avLst/>
          </a:prstGeom>
        </p:spPr>
        <p:txBody>
          <a:bodyPr anchorCtr="0" anchor="t" bIns="57150" lIns="57150" spcFirstLastPara="1" rIns="57150" wrap="square" tIns="57150">
            <a:noAutofit/>
          </a:bodyPr>
          <a:lstStyle/>
          <a:p>
            <a:pPr indent="0" lvl="0" marL="0" rtl="0" algn="l">
              <a:spcBef>
                <a:spcPts val="0"/>
              </a:spcBef>
              <a:spcAft>
                <a:spcPts val="0"/>
              </a:spcAft>
              <a:buNone/>
            </a:pPr>
            <a:r>
              <a:rPr b="1" lang="en" sz="1200">
                <a:solidFill>
                  <a:schemeClr val="lt1"/>
                </a:solidFill>
                <a:latin typeface="Calibri"/>
                <a:ea typeface="Calibri"/>
                <a:cs typeface="Calibri"/>
                <a:sym typeface="Calibri"/>
              </a:rPr>
              <a:t>Problem Solving: Giganto-mart</a:t>
            </a:r>
            <a:endParaRPr b="1"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rPr lang="en" sz="1200">
                <a:solidFill>
                  <a:schemeClr val="lt1"/>
                </a:solidFill>
                <a:latin typeface="Calibri"/>
                <a:ea typeface="Calibri"/>
                <a:cs typeface="Calibri"/>
                <a:sym typeface="Calibri"/>
              </a:rPr>
              <a:t>Pay Now or Pay Later</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a:p>
        </p:txBody>
      </p:sp>
      <p:pic>
        <p:nvPicPr>
          <p:cNvPr descr="yetipillowery-10.jpg" id="751" name="Google Shape;751;p88"/>
          <p:cNvPicPr preferRelativeResize="0"/>
          <p:nvPr/>
        </p:nvPicPr>
        <p:blipFill>
          <a:blip r:embed="rId3">
            <a:alphaModFix/>
          </a:blip>
          <a:stretch>
            <a:fillRect/>
          </a:stretch>
        </p:blipFill>
        <p:spPr>
          <a:xfrm>
            <a:off x="1184850" y="487302"/>
            <a:ext cx="4555325" cy="3632850"/>
          </a:xfrm>
          <a:prstGeom prst="rect">
            <a:avLst/>
          </a:prstGeom>
          <a:noFill/>
          <a:ln>
            <a:noFill/>
          </a:ln>
        </p:spPr>
      </p:pic>
      <p:sp>
        <p:nvSpPr>
          <p:cNvPr id="752" name="Google Shape;752;p88"/>
          <p:cNvSpPr txBox="1"/>
          <p:nvPr/>
        </p:nvSpPr>
        <p:spPr>
          <a:xfrm rot="1194">
            <a:off x="4207827" y="2586398"/>
            <a:ext cx="863400" cy="10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Architects Daughter"/>
                <a:ea typeface="Architects Daughter"/>
                <a:cs typeface="Architects Daughter"/>
                <a:sym typeface="Architects Daughter"/>
              </a:rPr>
              <a:t>PAY $700 </a:t>
            </a:r>
            <a:r>
              <a:rPr lang="en" sz="1000">
                <a:solidFill>
                  <a:srgbClr val="DB342B"/>
                </a:solidFill>
                <a:latin typeface="Architects Daughter"/>
                <a:ea typeface="Architects Daughter"/>
                <a:cs typeface="Architects Daughter"/>
                <a:sym typeface="Architects Daughter"/>
              </a:rPr>
              <a:t>NOW</a:t>
            </a:r>
            <a:r>
              <a:rPr lang="en" sz="1000">
                <a:latin typeface="Architects Daughter"/>
                <a:ea typeface="Architects Daughter"/>
                <a:cs typeface="Architects Daughter"/>
                <a:sym typeface="Architects Daughter"/>
              </a:rPr>
              <a:t> OR </a:t>
            </a:r>
            <a:endParaRPr sz="1000">
              <a:latin typeface="Architects Daughter"/>
              <a:ea typeface="Architects Daughter"/>
              <a:cs typeface="Architects Daughter"/>
              <a:sym typeface="Architects Daughter"/>
            </a:endParaRPr>
          </a:p>
          <a:p>
            <a:pPr indent="0" lvl="0" marL="0" rtl="0" algn="ctr">
              <a:spcBef>
                <a:spcPts val="0"/>
              </a:spcBef>
              <a:spcAft>
                <a:spcPts val="0"/>
              </a:spcAft>
              <a:buNone/>
            </a:pPr>
            <a:r>
              <a:rPr lang="en" sz="1000">
                <a:latin typeface="Architects Daughter"/>
                <a:ea typeface="Architects Daughter"/>
                <a:cs typeface="Architects Daughter"/>
                <a:sym typeface="Architects Daughter"/>
              </a:rPr>
              <a:t>$25 down and $140 a month</a:t>
            </a:r>
            <a:endParaRPr sz="1000">
              <a:solidFill>
                <a:srgbClr val="DB342B"/>
              </a:solidFill>
              <a:latin typeface="Architects Daughter"/>
              <a:ea typeface="Architects Daughter"/>
              <a:cs typeface="Architects Daughter"/>
              <a:sym typeface="Architects Daughte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89"/>
          <p:cNvSpPr txBox="1"/>
          <p:nvPr>
            <p:ph type="title"/>
          </p:nvPr>
        </p:nvSpPr>
        <p:spPr>
          <a:xfrm>
            <a:off x="7210636" y="328627"/>
            <a:ext cx="1933500" cy="2034600"/>
          </a:xfrm>
          <a:prstGeom prst="rect">
            <a:avLst/>
          </a:prstGeom>
        </p:spPr>
        <p:txBody>
          <a:bodyPr anchorCtr="0" anchor="t" bIns="57150" lIns="57150" spcFirstLastPara="1" rIns="57150" wrap="square" tIns="57150">
            <a:noAutofit/>
          </a:bodyPr>
          <a:lstStyle/>
          <a:p>
            <a:pPr indent="0" lvl="0" marL="0" rtl="0" algn="l">
              <a:spcBef>
                <a:spcPts val="0"/>
              </a:spcBef>
              <a:spcAft>
                <a:spcPts val="0"/>
              </a:spcAft>
              <a:buNone/>
            </a:pPr>
            <a:r>
              <a:rPr b="1" lang="en" sz="1200">
                <a:solidFill>
                  <a:schemeClr val="lt1"/>
                </a:solidFill>
                <a:latin typeface="Calibri"/>
                <a:ea typeface="Calibri"/>
                <a:cs typeface="Calibri"/>
                <a:sym typeface="Calibri"/>
              </a:rPr>
              <a:t>Problem Solving: Giganto-mart</a:t>
            </a:r>
            <a:endParaRPr b="1"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rPr lang="en" sz="1200">
                <a:solidFill>
                  <a:schemeClr val="lt1"/>
                </a:solidFill>
                <a:latin typeface="Calibri"/>
                <a:ea typeface="Calibri"/>
                <a:cs typeface="Calibri"/>
                <a:sym typeface="Calibri"/>
              </a:rPr>
              <a:t>Extra Yeti</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a:p>
        </p:txBody>
      </p:sp>
      <p:pic>
        <p:nvPicPr>
          <p:cNvPr descr="yetimiddlesign-11.png" id="758" name="Google Shape;758;p89"/>
          <p:cNvPicPr preferRelativeResize="0"/>
          <p:nvPr/>
        </p:nvPicPr>
        <p:blipFill>
          <a:blip r:embed="rId3">
            <a:alphaModFix/>
          </a:blip>
          <a:stretch>
            <a:fillRect/>
          </a:stretch>
        </p:blipFill>
        <p:spPr>
          <a:xfrm>
            <a:off x="1952449" y="372300"/>
            <a:ext cx="2616550" cy="4203975"/>
          </a:xfrm>
          <a:prstGeom prst="rect">
            <a:avLst/>
          </a:prstGeom>
          <a:noFill/>
          <a:ln>
            <a:noFill/>
          </a:ln>
        </p:spPr>
      </p:pic>
      <p:sp>
        <p:nvSpPr>
          <p:cNvPr id="759" name="Google Shape;759;p89"/>
          <p:cNvSpPr txBox="1"/>
          <p:nvPr/>
        </p:nvSpPr>
        <p:spPr>
          <a:xfrm>
            <a:off x="2627450" y="2126100"/>
            <a:ext cx="1206900" cy="13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F9842"/>
                </a:solidFill>
                <a:latin typeface="Architects Daughter"/>
                <a:ea typeface="Architects Daughter"/>
                <a:cs typeface="Architects Daughter"/>
                <a:sym typeface="Architects Daughter"/>
              </a:rPr>
              <a:t>Hi Mom!</a:t>
            </a:r>
            <a:endParaRPr b="1">
              <a:solidFill>
                <a:srgbClr val="5F9842"/>
              </a:solidFill>
              <a:latin typeface="Architects Daughter"/>
              <a:ea typeface="Architects Daughter"/>
              <a:cs typeface="Architects Daughter"/>
              <a:sym typeface="Architects Daughte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90"/>
          <p:cNvSpPr txBox="1"/>
          <p:nvPr>
            <p:ph type="title"/>
          </p:nvPr>
        </p:nvSpPr>
        <p:spPr>
          <a:xfrm>
            <a:off x="7210641" y="444500"/>
            <a:ext cx="1933200" cy="3478200"/>
          </a:xfrm>
          <a:prstGeom prst="rect">
            <a:avLst/>
          </a:prstGeom>
          <a:noFill/>
          <a:ln>
            <a:noFill/>
          </a:ln>
        </p:spPr>
        <p:txBody>
          <a:bodyPr anchorCtr="0" anchor="t" bIns="40475" lIns="80975" spcFirstLastPara="1" rIns="80975" wrap="square" tIns="40475">
            <a:noAutofit/>
          </a:bodyPr>
          <a:lstStyle/>
          <a:p>
            <a:pPr indent="0" lvl="0" marL="0" rtl="0" algn="l">
              <a:spcBef>
                <a:spcPts val="0"/>
              </a:spcBef>
              <a:spcAft>
                <a:spcPts val="0"/>
              </a:spcAft>
              <a:buNone/>
            </a:pPr>
            <a:r>
              <a:rPr lang="en" sz="1200">
                <a:solidFill>
                  <a:schemeClr val="lt1"/>
                </a:solidFill>
                <a:latin typeface="Calibri"/>
                <a:ea typeface="Calibri"/>
                <a:cs typeface="Calibri"/>
                <a:sym typeface="Calibri"/>
              </a:rPr>
              <a:t>The Perfect Thesis Statement</a:t>
            </a:r>
            <a:endParaRPr sz="1200">
              <a:solidFill>
                <a:srgbClr val="FFFFFF"/>
              </a:solidFill>
              <a:latin typeface="Calibri"/>
              <a:ea typeface="Calibri"/>
              <a:cs typeface="Calibri"/>
              <a:sym typeface="Calibri"/>
            </a:endParaRPr>
          </a:p>
        </p:txBody>
      </p:sp>
      <p:pic>
        <p:nvPicPr>
          <p:cNvPr id="765" name="Google Shape;765;p90"/>
          <p:cNvPicPr preferRelativeResize="0"/>
          <p:nvPr/>
        </p:nvPicPr>
        <p:blipFill rotWithShape="1">
          <a:blip r:embed="rId3">
            <a:alphaModFix/>
          </a:blip>
          <a:srcRect b="48346" l="0" r="66644" t="18973"/>
          <a:stretch/>
        </p:blipFill>
        <p:spPr>
          <a:xfrm>
            <a:off x="56225" y="975875"/>
            <a:ext cx="2287500" cy="1680875"/>
          </a:xfrm>
          <a:prstGeom prst="rect">
            <a:avLst/>
          </a:prstGeom>
          <a:noFill/>
          <a:ln>
            <a:noFill/>
          </a:ln>
        </p:spPr>
      </p:pic>
      <p:sp>
        <p:nvSpPr>
          <p:cNvPr id="766" name="Google Shape;766;p90"/>
          <p:cNvSpPr/>
          <p:nvPr/>
        </p:nvSpPr>
        <p:spPr>
          <a:xfrm>
            <a:off x="576625" y="2861925"/>
            <a:ext cx="1494600" cy="2201100"/>
          </a:xfrm>
          <a:prstGeom prst="roundRect">
            <a:avLst>
              <a:gd fmla="val 6301" name="adj"/>
            </a:avLst>
          </a:prstGeom>
          <a:solidFill>
            <a:srgbClr val="E16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FFFFFF"/>
              </a:solidFill>
              <a:latin typeface="Lato"/>
              <a:ea typeface="Lato"/>
              <a:cs typeface="Lato"/>
              <a:sym typeface="Lato"/>
            </a:endParaRPr>
          </a:p>
        </p:txBody>
      </p:sp>
      <p:sp>
        <p:nvSpPr>
          <p:cNvPr id="767" name="Google Shape;767;p90"/>
          <p:cNvSpPr/>
          <p:nvPr/>
        </p:nvSpPr>
        <p:spPr>
          <a:xfrm>
            <a:off x="4350988" y="2861925"/>
            <a:ext cx="2287500" cy="2201100"/>
          </a:xfrm>
          <a:prstGeom prst="roundRect">
            <a:avLst>
              <a:gd fmla="val 6301" name="adj"/>
            </a:avLst>
          </a:prstGeom>
          <a:solidFill>
            <a:srgbClr val="E16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FFFFFF"/>
              </a:solidFill>
              <a:latin typeface="Lato"/>
              <a:ea typeface="Lato"/>
              <a:cs typeface="Lato"/>
              <a:sym typeface="Lato"/>
            </a:endParaRPr>
          </a:p>
        </p:txBody>
      </p:sp>
      <p:sp>
        <p:nvSpPr>
          <p:cNvPr id="768" name="Google Shape;768;p90"/>
          <p:cNvSpPr/>
          <p:nvPr/>
        </p:nvSpPr>
        <p:spPr>
          <a:xfrm>
            <a:off x="2343725" y="2861925"/>
            <a:ext cx="1782000" cy="2201100"/>
          </a:xfrm>
          <a:prstGeom prst="roundRect">
            <a:avLst>
              <a:gd fmla="val 6301" name="adj"/>
            </a:avLst>
          </a:prstGeom>
          <a:solidFill>
            <a:srgbClr val="411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FFFFFF"/>
              </a:solidFill>
              <a:latin typeface="Lato"/>
              <a:ea typeface="Lato"/>
              <a:cs typeface="Lato"/>
              <a:sym typeface="Lato"/>
            </a:endParaRPr>
          </a:p>
        </p:txBody>
      </p:sp>
      <p:sp>
        <p:nvSpPr>
          <p:cNvPr id="769" name="Google Shape;769;p90"/>
          <p:cNvSpPr txBox="1"/>
          <p:nvPr/>
        </p:nvSpPr>
        <p:spPr>
          <a:xfrm>
            <a:off x="619475" y="2979325"/>
            <a:ext cx="1361700" cy="187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Lato"/>
                <a:ea typeface="Lato"/>
                <a:cs typeface="Lato"/>
                <a:sym typeface="Lato"/>
              </a:rPr>
              <a:t>Too Narrow!</a:t>
            </a:r>
            <a:endParaRPr b="1">
              <a:solidFill>
                <a:srgbClr val="FFFFFF"/>
              </a:solidFill>
              <a:latin typeface="Lato"/>
              <a:ea typeface="Lato"/>
              <a:cs typeface="Lato"/>
              <a:sym typeface="Lato"/>
            </a:endParaRPr>
          </a:p>
          <a:p>
            <a:pPr indent="0" lvl="0" marL="0" rtl="0" algn="l">
              <a:spcBef>
                <a:spcPts val="0"/>
              </a:spcBef>
              <a:spcAft>
                <a:spcPts val="0"/>
              </a:spcAft>
              <a:buNone/>
            </a:pPr>
            <a:r>
              <a:t/>
            </a:r>
            <a:endParaRPr sz="1000">
              <a:solidFill>
                <a:srgbClr val="FFFFFF"/>
              </a:solidFill>
              <a:latin typeface="Lato"/>
              <a:ea typeface="Lato"/>
              <a:cs typeface="Lato"/>
              <a:sym typeface="Lato"/>
            </a:endParaRPr>
          </a:p>
          <a:p>
            <a:pPr indent="0" lvl="0" marL="0" rtl="0" algn="l">
              <a:spcBef>
                <a:spcPts val="0"/>
              </a:spcBef>
              <a:spcAft>
                <a:spcPts val="0"/>
              </a:spcAft>
              <a:buNone/>
            </a:pPr>
            <a:r>
              <a:rPr lang="en" sz="1000">
                <a:solidFill>
                  <a:srgbClr val="FFFFFF"/>
                </a:solidFill>
                <a:latin typeface="Lato"/>
                <a:ea typeface="Lato"/>
                <a:cs typeface="Lato"/>
                <a:sym typeface="Lato"/>
              </a:rPr>
              <a:t>“Do-it yourself gardening can save you money sometimes."</a:t>
            </a:r>
            <a:endParaRPr sz="1000">
              <a:solidFill>
                <a:srgbClr val="FFFFFF"/>
              </a:solidFill>
              <a:latin typeface="Lato"/>
              <a:ea typeface="Lato"/>
              <a:cs typeface="Lato"/>
              <a:sym typeface="Lato"/>
            </a:endParaRPr>
          </a:p>
        </p:txBody>
      </p:sp>
      <p:sp>
        <p:nvSpPr>
          <p:cNvPr id="770" name="Google Shape;770;p90"/>
          <p:cNvSpPr txBox="1"/>
          <p:nvPr/>
        </p:nvSpPr>
        <p:spPr>
          <a:xfrm>
            <a:off x="4658538" y="2956950"/>
            <a:ext cx="1589100" cy="187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Lato"/>
                <a:ea typeface="Lato"/>
                <a:cs typeface="Lato"/>
                <a:sym typeface="Lato"/>
              </a:rPr>
              <a:t>Too Broad!</a:t>
            </a:r>
            <a:endParaRPr b="1">
              <a:solidFill>
                <a:srgbClr val="FFFFFF"/>
              </a:solidFill>
              <a:latin typeface="Lato"/>
              <a:ea typeface="Lato"/>
              <a:cs typeface="Lato"/>
              <a:sym typeface="Lato"/>
            </a:endParaRPr>
          </a:p>
          <a:p>
            <a:pPr indent="0" lvl="0" marL="0" rtl="0" algn="l">
              <a:spcBef>
                <a:spcPts val="0"/>
              </a:spcBef>
              <a:spcAft>
                <a:spcPts val="0"/>
              </a:spcAft>
              <a:buNone/>
            </a:pPr>
            <a:r>
              <a:t/>
            </a:r>
            <a:endParaRPr sz="1000">
              <a:solidFill>
                <a:srgbClr val="FFFFFF"/>
              </a:solidFill>
              <a:latin typeface="Lato"/>
              <a:ea typeface="Lato"/>
              <a:cs typeface="Lato"/>
              <a:sym typeface="Lato"/>
            </a:endParaRPr>
          </a:p>
          <a:p>
            <a:pPr indent="0" lvl="0" marL="0" rtl="0" algn="l">
              <a:spcBef>
                <a:spcPts val="0"/>
              </a:spcBef>
              <a:spcAft>
                <a:spcPts val="0"/>
              </a:spcAft>
              <a:buNone/>
            </a:pPr>
            <a:r>
              <a:rPr lang="en" sz="1000">
                <a:solidFill>
                  <a:srgbClr val="FFFFFF"/>
                </a:solidFill>
                <a:latin typeface="Lato"/>
                <a:ea typeface="Lato"/>
                <a:cs typeface="Lato"/>
                <a:sym typeface="Lato"/>
              </a:rPr>
              <a:t>“Gardening includes many tasks.”</a:t>
            </a:r>
            <a:endParaRPr sz="1000">
              <a:solidFill>
                <a:srgbClr val="FFFFFF"/>
              </a:solidFill>
              <a:latin typeface="Lato"/>
              <a:ea typeface="Lato"/>
              <a:cs typeface="Lato"/>
              <a:sym typeface="Lato"/>
            </a:endParaRPr>
          </a:p>
        </p:txBody>
      </p:sp>
      <p:sp>
        <p:nvSpPr>
          <p:cNvPr id="771" name="Google Shape;771;p90"/>
          <p:cNvSpPr txBox="1"/>
          <p:nvPr/>
        </p:nvSpPr>
        <p:spPr>
          <a:xfrm>
            <a:off x="2434213" y="2979325"/>
            <a:ext cx="1537800" cy="187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Lato"/>
                <a:ea typeface="Lato"/>
                <a:cs typeface="Lato"/>
                <a:sym typeface="Lato"/>
              </a:rPr>
              <a:t>JUST RIGHT!</a:t>
            </a:r>
            <a:endParaRPr b="1">
              <a:solidFill>
                <a:srgbClr val="FFFFFF"/>
              </a:solidFill>
              <a:latin typeface="Lato"/>
              <a:ea typeface="Lato"/>
              <a:cs typeface="Lato"/>
              <a:sym typeface="Lato"/>
            </a:endParaRPr>
          </a:p>
          <a:p>
            <a:pPr indent="0" lvl="0" marL="0" rtl="0" algn="l">
              <a:spcBef>
                <a:spcPts val="0"/>
              </a:spcBef>
              <a:spcAft>
                <a:spcPts val="0"/>
              </a:spcAft>
              <a:buNone/>
            </a:pPr>
            <a:r>
              <a:t/>
            </a:r>
            <a:endParaRPr sz="1000">
              <a:solidFill>
                <a:srgbClr val="FFFFFF"/>
              </a:solidFill>
              <a:latin typeface="Lato"/>
              <a:ea typeface="Lato"/>
              <a:cs typeface="Lato"/>
              <a:sym typeface="Lato"/>
            </a:endParaRPr>
          </a:p>
          <a:p>
            <a:pPr indent="0" lvl="0" marL="0" rtl="0" algn="l">
              <a:spcBef>
                <a:spcPts val="0"/>
              </a:spcBef>
              <a:spcAft>
                <a:spcPts val="0"/>
              </a:spcAft>
              <a:buNone/>
            </a:pPr>
            <a:r>
              <a:rPr lang="en" sz="1000">
                <a:solidFill>
                  <a:srgbClr val="FFFFFF"/>
                </a:solidFill>
                <a:latin typeface="Lato"/>
                <a:ea typeface="Lato"/>
                <a:cs typeface="Lato"/>
                <a:sym typeface="Lato"/>
              </a:rPr>
              <a:t>“When you take on your own gardening, you can enjoy the delicious flavor of homegrown fruits and vegetables, engage in healthy outdoor activity,  and save money. ”</a:t>
            </a:r>
            <a:endParaRPr sz="1000">
              <a:solidFill>
                <a:srgbClr val="FFFFFF"/>
              </a:solidFill>
              <a:latin typeface="Lato"/>
              <a:ea typeface="Lato"/>
              <a:cs typeface="Lato"/>
              <a:sym typeface="Lato"/>
            </a:endParaRPr>
          </a:p>
        </p:txBody>
      </p:sp>
      <p:sp>
        <p:nvSpPr>
          <p:cNvPr id="772" name="Google Shape;772;p90"/>
          <p:cNvSpPr/>
          <p:nvPr/>
        </p:nvSpPr>
        <p:spPr>
          <a:xfrm>
            <a:off x="3664588" y="4631175"/>
            <a:ext cx="404100" cy="404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90"/>
          <p:cNvSpPr/>
          <p:nvPr/>
        </p:nvSpPr>
        <p:spPr>
          <a:xfrm rot="2603188">
            <a:off x="3718746" y="4858705"/>
            <a:ext cx="180808" cy="52624"/>
          </a:xfrm>
          <a:prstGeom prst="rect">
            <a:avLst/>
          </a:prstGeom>
          <a:solidFill>
            <a:srgbClr val="5F9842"/>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90"/>
          <p:cNvSpPr/>
          <p:nvPr/>
        </p:nvSpPr>
        <p:spPr>
          <a:xfrm rot="8006826">
            <a:off x="3790163" y="4753442"/>
            <a:ext cx="414870" cy="52624"/>
          </a:xfrm>
          <a:prstGeom prst="rect">
            <a:avLst/>
          </a:prstGeom>
          <a:solidFill>
            <a:srgbClr val="5F9842"/>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5" name="Google Shape;775;p90"/>
          <p:cNvPicPr preferRelativeResize="0"/>
          <p:nvPr/>
        </p:nvPicPr>
        <p:blipFill rotWithShape="1">
          <a:blip r:embed="rId3">
            <a:alphaModFix/>
          </a:blip>
          <a:srcRect b="48346" l="34436" r="32208" t="18973"/>
          <a:stretch/>
        </p:blipFill>
        <p:spPr>
          <a:xfrm>
            <a:off x="4351000" y="975875"/>
            <a:ext cx="2287500" cy="1680875"/>
          </a:xfrm>
          <a:prstGeom prst="rect">
            <a:avLst/>
          </a:prstGeom>
          <a:noFill/>
          <a:ln>
            <a:noFill/>
          </a:ln>
        </p:spPr>
      </p:pic>
      <p:pic>
        <p:nvPicPr>
          <p:cNvPr id="776" name="Google Shape;776;p90"/>
          <p:cNvPicPr preferRelativeResize="0"/>
          <p:nvPr/>
        </p:nvPicPr>
        <p:blipFill rotWithShape="1">
          <a:blip r:embed="rId3">
            <a:alphaModFix/>
          </a:blip>
          <a:srcRect b="48346" l="67417" r="3355" t="18973"/>
          <a:stretch/>
        </p:blipFill>
        <p:spPr>
          <a:xfrm>
            <a:off x="2308738" y="975875"/>
            <a:ext cx="2004376" cy="1680875"/>
          </a:xfrm>
          <a:prstGeom prst="rect">
            <a:avLst/>
          </a:prstGeom>
          <a:noFill/>
          <a:ln>
            <a:noFill/>
          </a:ln>
        </p:spPr>
      </p:pic>
      <p:sp>
        <p:nvSpPr>
          <p:cNvPr id="777" name="Google Shape;777;p90"/>
          <p:cNvSpPr txBox="1"/>
          <p:nvPr/>
        </p:nvSpPr>
        <p:spPr>
          <a:xfrm>
            <a:off x="255450" y="162375"/>
            <a:ext cx="44031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552656"/>
                </a:solidFill>
                <a:latin typeface="Lato"/>
                <a:ea typeface="Lato"/>
                <a:cs typeface="Lato"/>
                <a:sym typeface="Lato"/>
              </a:rPr>
              <a:t>Effective thesis statement</a:t>
            </a:r>
            <a:endParaRPr b="1" sz="1800">
              <a:solidFill>
                <a:srgbClr val="552656"/>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91"/>
          <p:cNvSpPr txBox="1"/>
          <p:nvPr>
            <p:ph type="title"/>
          </p:nvPr>
        </p:nvSpPr>
        <p:spPr>
          <a:xfrm>
            <a:off x="7210636" y="328627"/>
            <a:ext cx="1933500" cy="2034600"/>
          </a:xfrm>
          <a:prstGeom prst="rect">
            <a:avLst/>
          </a:prstGeom>
        </p:spPr>
        <p:txBody>
          <a:bodyPr anchorCtr="0" anchor="t" bIns="57150" lIns="57150" spcFirstLastPara="1" rIns="57150" wrap="square" tIns="57150">
            <a:noAutofit/>
          </a:bodyPr>
          <a:lstStyle/>
          <a:p>
            <a:pPr indent="0" lvl="0" marL="0" rtl="0" algn="l">
              <a:spcBef>
                <a:spcPts val="0"/>
              </a:spcBef>
              <a:spcAft>
                <a:spcPts val="0"/>
              </a:spcAft>
              <a:buNone/>
            </a:pPr>
            <a:r>
              <a:rPr b="1" lang="en" sz="1200">
                <a:solidFill>
                  <a:schemeClr val="lt1"/>
                </a:solidFill>
                <a:latin typeface="Calibri"/>
                <a:ea typeface="Calibri"/>
                <a:cs typeface="Calibri"/>
                <a:sym typeface="Calibri"/>
              </a:rPr>
              <a:t>Topic Sentence Illustration</a:t>
            </a:r>
            <a:endParaRPr b="1" sz="1200">
              <a:solidFill>
                <a:schemeClr val="lt1"/>
              </a:solidFill>
              <a:latin typeface="Calibri"/>
              <a:ea typeface="Calibri"/>
              <a:cs typeface="Calibri"/>
              <a:sym typeface="Calibri"/>
            </a:endParaRPr>
          </a:p>
          <a:p>
            <a:pPr indent="0" lvl="0" marL="0" rtl="0" algn="l">
              <a:spcBef>
                <a:spcPts val="0"/>
              </a:spcBef>
              <a:spcAft>
                <a:spcPts val="0"/>
              </a:spcAft>
              <a:buNone/>
            </a:pPr>
            <a:r>
              <a:t/>
            </a:r>
            <a:endParaRPr b="1" sz="1200">
              <a:solidFill>
                <a:schemeClr val="lt1"/>
              </a:solidFill>
              <a:latin typeface="Calibri"/>
              <a:ea typeface="Calibri"/>
              <a:cs typeface="Calibri"/>
              <a:sym typeface="Calibri"/>
            </a:endParaRPr>
          </a:p>
        </p:txBody>
      </p:sp>
      <p:sp>
        <p:nvSpPr>
          <p:cNvPr id="783" name="Google Shape;783;p91"/>
          <p:cNvSpPr/>
          <p:nvPr/>
        </p:nvSpPr>
        <p:spPr>
          <a:xfrm>
            <a:off x="576625" y="2709525"/>
            <a:ext cx="1494600" cy="2201100"/>
          </a:xfrm>
          <a:prstGeom prst="roundRect">
            <a:avLst>
              <a:gd fmla="val 6301" name="adj"/>
            </a:avLst>
          </a:prstGeom>
          <a:solidFill>
            <a:srgbClr val="E16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FFFFFF"/>
              </a:solidFill>
              <a:latin typeface="Lato"/>
              <a:ea typeface="Lato"/>
              <a:cs typeface="Lato"/>
              <a:sym typeface="Lato"/>
            </a:endParaRPr>
          </a:p>
        </p:txBody>
      </p:sp>
      <p:sp>
        <p:nvSpPr>
          <p:cNvPr id="784" name="Google Shape;784;p91"/>
          <p:cNvSpPr/>
          <p:nvPr/>
        </p:nvSpPr>
        <p:spPr>
          <a:xfrm>
            <a:off x="4350988" y="2709525"/>
            <a:ext cx="2287500" cy="2201100"/>
          </a:xfrm>
          <a:prstGeom prst="roundRect">
            <a:avLst>
              <a:gd fmla="val 6301" name="adj"/>
            </a:avLst>
          </a:prstGeom>
          <a:solidFill>
            <a:srgbClr val="E16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FFFFFF"/>
              </a:solidFill>
              <a:latin typeface="Lato"/>
              <a:ea typeface="Lato"/>
              <a:cs typeface="Lato"/>
              <a:sym typeface="Lato"/>
            </a:endParaRPr>
          </a:p>
        </p:txBody>
      </p:sp>
      <p:sp>
        <p:nvSpPr>
          <p:cNvPr id="785" name="Google Shape;785;p91"/>
          <p:cNvSpPr/>
          <p:nvPr/>
        </p:nvSpPr>
        <p:spPr>
          <a:xfrm>
            <a:off x="2343725" y="2709525"/>
            <a:ext cx="1782000" cy="2201100"/>
          </a:xfrm>
          <a:prstGeom prst="roundRect">
            <a:avLst>
              <a:gd fmla="val 6301" name="adj"/>
            </a:avLst>
          </a:prstGeom>
          <a:solidFill>
            <a:srgbClr val="411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FFFFFF"/>
              </a:solidFill>
              <a:latin typeface="Lato"/>
              <a:ea typeface="Lato"/>
              <a:cs typeface="Lato"/>
              <a:sym typeface="Lato"/>
            </a:endParaRPr>
          </a:p>
        </p:txBody>
      </p:sp>
      <p:sp>
        <p:nvSpPr>
          <p:cNvPr id="786" name="Google Shape;786;p91"/>
          <p:cNvSpPr txBox="1"/>
          <p:nvPr/>
        </p:nvSpPr>
        <p:spPr>
          <a:xfrm>
            <a:off x="619475" y="2826925"/>
            <a:ext cx="1361700" cy="187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Lato"/>
                <a:ea typeface="Lato"/>
                <a:cs typeface="Lato"/>
                <a:sym typeface="Lato"/>
              </a:rPr>
              <a:t>Too Narrow!</a:t>
            </a:r>
            <a:endParaRPr b="1">
              <a:solidFill>
                <a:srgbClr val="FFFFFF"/>
              </a:solidFill>
              <a:latin typeface="Lato"/>
              <a:ea typeface="Lato"/>
              <a:cs typeface="Lato"/>
              <a:sym typeface="Lato"/>
            </a:endParaRPr>
          </a:p>
          <a:p>
            <a:pPr indent="0" lvl="0" marL="0" rtl="0" algn="l">
              <a:spcBef>
                <a:spcPts val="0"/>
              </a:spcBef>
              <a:spcAft>
                <a:spcPts val="0"/>
              </a:spcAft>
              <a:buNone/>
            </a:pPr>
            <a:r>
              <a:t/>
            </a:r>
            <a:endParaRPr sz="1000">
              <a:solidFill>
                <a:srgbClr val="FFFFFF"/>
              </a:solidFill>
              <a:latin typeface="Lato"/>
              <a:ea typeface="Lato"/>
              <a:cs typeface="Lato"/>
              <a:sym typeface="Lato"/>
            </a:endParaRPr>
          </a:p>
          <a:p>
            <a:pPr indent="0" lvl="0" marL="0" rtl="0" algn="l">
              <a:spcBef>
                <a:spcPts val="0"/>
              </a:spcBef>
              <a:spcAft>
                <a:spcPts val="0"/>
              </a:spcAft>
              <a:buNone/>
            </a:pPr>
            <a:r>
              <a:rPr lang="en" sz="1000">
                <a:solidFill>
                  <a:srgbClr val="FFFFFF"/>
                </a:solidFill>
                <a:latin typeface="Lato"/>
                <a:ea typeface="Lato"/>
                <a:cs typeface="Lato"/>
                <a:sym typeface="Lato"/>
              </a:rPr>
              <a:t>“My stay at your motel last month  was a terrible experience for my family and me because of the uncomfortable beds."</a:t>
            </a:r>
            <a:endParaRPr sz="1000">
              <a:solidFill>
                <a:srgbClr val="FFFFFF"/>
              </a:solidFill>
              <a:latin typeface="Lato"/>
              <a:ea typeface="Lato"/>
              <a:cs typeface="Lato"/>
              <a:sym typeface="Lato"/>
            </a:endParaRPr>
          </a:p>
        </p:txBody>
      </p:sp>
      <p:sp>
        <p:nvSpPr>
          <p:cNvPr id="787" name="Google Shape;787;p91"/>
          <p:cNvSpPr txBox="1"/>
          <p:nvPr/>
        </p:nvSpPr>
        <p:spPr>
          <a:xfrm>
            <a:off x="4658538" y="2804550"/>
            <a:ext cx="1589100" cy="187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Lato"/>
                <a:ea typeface="Lato"/>
                <a:cs typeface="Lato"/>
                <a:sym typeface="Lato"/>
              </a:rPr>
              <a:t>Too Broad!</a:t>
            </a:r>
            <a:endParaRPr b="1">
              <a:solidFill>
                <a:srgbClr val="FFFFFF"/>
              </a:solidFill>
              <a:latin typeface="Lato"/>
              <a:ea typeface="Lato"/>
              <a:cs typeface="Lato"/>
              <a:sym typeface="Lato"/>
            </a:endParaRPr>
          </a:p>
          <a:p>
            <a:pPr indent="0" lvl="0" marL="0" rtl="0" algn="l">
              <a:spcBef>
                <a:spcPts val="0"/>
              </a:spcBef>
              <a:spcAft>
                <a:spcPts val="0"/>
              </a:spcAft>
              <a:buNone/>
            </a:pPr>
            <a:r>
              <a:t/>
            </a:r>
            <a:endParaRPr sz="1000">
              <a:solidFill>
                <a:srgbClr val="FFFFFF"/>
              </a:solidFill>
              <a:latin typeface="Lato"/>
              <a:ea typeface="Lato"/>
              <a:cs typeface="Lato"/>
              <a:sym typeface="Lato"/>
            </a:endParaRPr>
          </a:p>
          <a:p>
            <a:pPr indent="0" lvl="0" marL="0" rtl="0" algn="l">
              <a:spcBef>
                <a:spcPts val="0"/>
              </a:spcBef>
              <a:spcAft>
                <a:spcPts val="0"/>
              </a:spcAft>
              <a:buNone/>
            </a:pPr>
            <a:r>
              <a:rPr lang="en" sz="1000">
                <a:solidFill>
                  <a:srgbClr val="FFFFFF"/>
                </a:solidFill>
                <a:latin typeface="Lato"/>
                <a:ea typeface="Lato"/>
                <a:cs typeface="Lato"/>
                <a:sym typeface="Lato"/>
              </a:rPr>
              <a:t>“I stayed at your motel last month.”</a:t>
            </a:r>
            <a:endParaRPr sz="1000">
              <a:solidFill>
                <a:srgbClr val="FFFFFF"/>
              </a:solidFill>
              <a:latin typeface="Lato"/>
              <a:ea typeface="Lato"/>
              <a:cs typeface="Lato"/>
              <a:sym typeface="Lato"/>
            </a:endParaRPr>
          </a:p>
        </p:txBody>
      </p:sp>
      <p:sp>
        <p:nvSpPr>
          <p:cNvPr id="788" name="Google Shape;788;p91"/>
          <p:cNvSpPr txBox="1"/>
          <p:nvPr/>
        </p:nvSpPr>
        <p:spPr>
          <a:xfrm>
            <a:off x="2434213" y="2826925"/>
            <a:ext cx="1537800" cy="187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Lato"/>
                <a:ea typeface="Lato"/>
                <a:cs typeface="Lato"/>
                <a:sym typeface="Lato"/>
              </a:rPr>
              <a:t>JUST RIGHT!</a:t>
            </a:r>
            <a:endParaRPr b="1">
              <a:solidFill>
                <a:srgbClr val="FFFFFF"/>
              </a:solidFill>
              <a:latin typeface="Lato"/>
              <a:ea typeface="Lato"/>
              <a:cs typeface="Lato"/>
              <a:sym typeface="Lato"/>
            </a:endParaRPr>
          </a:p>
          <a:p>
            <a:pPr indent="0" lvl="0" marL="0" rtl="0" algn="l">
              <a:spcBef>
                <a:spcPts val="0"/>
              </a:spcBef>
              <a:spcAft>
                <a:spcPts val="0"/>
              </a:spcAft>
              <a:buNone/>
            </a:pPr>
            <a:r>
              <a:t/>
            </a:r>
            <a:endParaRPr sz="1000">
              <a:solidFill>
                <a:srgbClr val="FFFFFF"/>
              </a:solidFill>
              <a:latin typeface="Lato"/>
              <a:ea typeface="Lato"/>
              <a:cs typeface="Lato"/>
              <a:sym typeface="Lato"/>
            </a:endParaRPr>
          </a:p>
          <a:p>
            <a:pPr indent="0" lvl="0" marL="0" rtl="0" algn="l">
              <a:spcBef>
                <a:spcPts val="0"/>
              </a:spcBef>
              <a:spcAft>
                <a:spcPts val="0"/>
              </a:spcAft>
              <a:buNone/>
            </a:pPr>
            <a:r>
              <a:rPr lang="en" sz="1000">
                <a:solidFill>
                  <a:srgbClr val="FFFFFF"/>
                </a:solidFill>
                <a:latin typeface="Lato"/>
                <a:ea typeface="Lato"/>
                <a:cs typeface="Lato"/>
                <a:sym typeface="Lato"/>
              </a:rPr>
              <a:t>“My stay at your motel last month was a terrible experience for my family and me because of the poor quality of the motel and the poor service.”</a:t>
            </a:r>
            <a:endParaRPr sz="1000">
              <a:solidFill>
                <a:srgbClr val="FFFFFF"/>
              </a:solidFill>
              <a:latin typeface="Lato"/>
              <a:ea typeface="Lato"/>
              <a:cs typeface="Lato"/>
              <a:sym typeface="Lato"/>
            </a:endParaRPr>
          </a:p>
        </p:txBody>
      </p:sp>
      <p:pic>
        <p:nvPicPr>
          <p:cNvPr descr="chair graphic-01.png" id="789" name="Google Shape;789;p91"/>
          <p:cNvPicPr preferRelativeResize="0"/>
          <p:nvPr/>
        </p:nvPicPr>
        <p:blipFill>
          <a:blip r:embed="rId3">
            <a:alphaModFix/>
          </a:blip>
          <a:stretch>
            <a:fillRect/>
          </a:stretch>
        </p:blipFill>
        <p:spPr>
          <a:xfrm>
            <a:off x="529361" y="1026313"/>
            <a:ext cx="1589122" cy="1683212"/>
          </a:xfrm>
          <a:prstGeom prst="rect">
            <a:avLst/>
          </a:prstGeom>
          <a:noFill/>
          <a:ln>
            <a:noFill/>
          </a:ln>
        </p:spPr>
      </p:pic>
      <p:pic>
        <p:nvPicPr>
          <p:cNvPr descr="chair graphic-02.png" id="790" name="Google Shape;790;p91"/>
          <p:cNvPicPr preferRelativeResize="0"/>
          <p:nvPr/>
        </p:nvPicPr>
        <p:blipFill>
          <a:blip r:embed="rId4">
            <a:alphaModFix/>
          </a:blip>
          <a:stretch>
            <a:fillRect/>
          </a:stretch>
        </p:blipFill>
        <p:spPr>
          <a:xfrm>
            <a:off x="4484751" y="991572"/>
            <a:ext cx="1589124" cy="1717953"/>
          </a:xfrm>
          <a:prstGeom prst="rect">
            <a:avLst/>
          </a:prstGeom>
          <a:noFill/>
          <a:ln>
            <a:noFill/>
          </a:ln>
        </p:spPr>
      </p:pic>
      <p:pic>
        <p:nvPicPr>
          <p:cNvPr descr="chair graphic-03.png" id="791" name="Google Shape;791;p91"/>
          <p:cNvPicPr preferRelativeResize="0"/>
          <p:nvPr/>
        </p:nvPicPr>
        <p:blipFill>
          <a:blip r:embed="rId5">
            <a:alphaModFix/>
          </a:blip>
          <a:stretch>
            <a:fillRect/>
          </a:stretch>
        </p:blipFill>
        <p:spPr>
          <a:xfrm>
            <a:off x="2533298" y="991575"/>
            <a:ext cx="1402848" cy="1717949"/>
          </a:xfrm>
          <a:prstGeom prst="rect">
            <a:avLst/>
          </a:prstGeom>
          <a:noFill/>
          <a:ln>
            <a:noFill/>
          </a:ln>
        </p:spPr>
      </p:pic>
      <p:sp>
        <p:nvSpPr>
          <p:cNvPr id="792" name="Google Shape;792;p91"/>
          <p:cNvSpPr/>
          <p:nvPr/>
        </p:nvSpPr>
        <p:spPr>
          <a:xfrm>
            <a:off x="3664588" y="4478775"/>
            <a:ext cx="404100" cy="404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91"/>
          <p:cNvSpPr/>
          <p:nvPr/>
        </p:nvSpPr>
        <p:spPr>
          <a:xfrm rot="2603188">
            <a:off x="3718746" y="4706305"/>
            <a:ext cx="180808" cy="52624"/>
          </a:xfrm>
          <a:prstGeom prst="rect">
            <a:avLst/>
          </a:prstGeom>
          <a:solidFill>
            <a:srgbClr val="5F9842"/>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91"/>
          <p:cNvSpPr/>
          <p:nvPr/>
        </p:nvSpPr>
        <p:spPr>
          <a:xfrm rot="8006826">
            <a:off x="3790163" y="4601042"/>
            <a:ext cx="414870" cy="52624"/>
          </a:xfrm>
          <a:prstGeom prst="rect">
            <a:avLst/>
          </a:prstGeom>
          <a:solidFill>
            <a:srgbClr val="5F9842"/>
          </a:solidFill>
          <a:ln cap="flat" cmpd="sng" w="28575">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91"/>
          <p:cNvSpPr txBox="1"/>
          <p:nvPr/>
        </p:nvSpPr>
        <p:spPr>
          <a:xfrm>
            <a:off x="404575" y="255900"/>
            <a:ext cx="44031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552656"/>
                </a:solidFill>
                <a:latin typeface="Lato"/>
                <a:ea typeface="Lato"/>
                <a:cs typeface="Lato"/>
                <a:sym typeface="Lato"/>
              </a:rPr>
              <a:t>Effective topic sentence</a:t>
            </a:r>
            <a:endParaRPr b="1" sz="1800">
              <a:solidFill>
                <a:srgbClr val="552656"/>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92"/>
          <p:cNvSpPr txBox="1"/>
          <p:nvPr>
            <p:ph type="title"/>
          </p:nvPr>
        </p:nvSpPr>
        <p:spPr>
          <a:xfrm>
            <a:off x="7210636" y="328627"/>
            <a:ext cx="1933500" cy="2034600"/>
          </a:xfrm>
          <a:prstGeom prst="rect">
            <a:avLst/>
          </a:prstGeom>
        </p:spPr>
        <p:txBody>
          <a:bodyPr anchorCtr="0" anchor="t" bIns="57150" lIns="57150" spcFirstLastPara="1" rIns="57150" wrap="square" tIns="57150">
            <a:noAutofit/>
          </a:bodyPr>
          <a:lstStyle/>
          <a:p>
            <a:pPr indent="0" lvl="0" marL="0" rtl="0" algn="l">
              <a:spcBef>
                <a:spcPts val="0"/>
              </a:spcBef>
              <a:spcAft>
                <a:spcPts val="0"/>
              </a:spcAft>
              <a:buClr>
                <a:schemeClr val="dk1"/>
              </a:buClr>
              <a:buSzPts val="1100"/>
              <a:buFont typeface="Arial"/>
              <a:buNone/>
            </a:pPr>
            <a:r>
              <a:rPr b="1" lang="en" sz="1200">
                <a:solidFill>
                  <a:schemeClr val="lt1"/>
                </a:solidFill>
                <a:latin typeface="Calibri"/>
                <a:ea typeface="Calibri"/>
                <a:cs typeface="Calibri"/>
                <a:sym typeface="Calibri"/>
              </a:rPr>
              <a:t>Compelling Introduction</a:t>
            </a:r>
            <a:endParaRPr b="1" sz="1200">
              <a:solidFill>
                <a:schemeClr val="lt1"/>
              </a:solidFill>
              <a:latin typeface="Calibri"/>
              <a:ea typeface="Calibri"/>
              <a:cs typeface="Calibri"/>
              <a:sym typeface="Calibri"/>
            </a:endParaRPr>
          </a:p>
          <a:p>
            <a:pPr indent="0" lvl="0" marL="0" rtl="0" algn="l">
              <a:spcBef>
                <a:spcPts val="0"/>
              </a:spcBef>
              <a:spcAft>
                <a:spcPts val="0"/>
              </a:spcAft>
              <a:buNone/>
            </a:pPr>
            <a:r>
              <a:t/>
            </a:r>
            <a:endParaRPr b="1" sz="1200">
              <a:solidFill>
                <a:schemeClr val="lt1"/>
              </a:solidFill>
              <a:latin typeface="Calibri"/>
              <a:ea typeface="Calibri"/>
              <a:cs typeface="Calibri"/>
              <a:sym typeface="Calibri"/>
            </a:endParaRPr>
          </a:p>
          <a:p>
            <a:pPr indent="0" lvl="0" marL="0" rtl="0" algn="l">
              <a:spcBef>
                <a:spcPts val="0"/>
              </a:spcBef>
              <a:spcAft>
                <a:spcPts val="0"/>
              </a:spcAft>
              <a:buNone/>
            </a:pPr>
            <a:r>
              <a:t/>
            </a:r>
            <a:endParaRPr b="1" sz="1200">
              <a:solidFill>
                <a:schemeClr val="lt1"/>
              </a:solidFill>
              <a:latin typeface="Calibri"/>
              <a:ea typeface="Calibri"/>
              <a:cs typeface="Calibri"/>
              <a:sym typeface="Calibri"/>
            </a:endParaRPr>
          </a:p>
        </p:txBody>
      </p:sp>
      <p:pic>
        <p:nvPicPr>
          <p:cNvPr descr="compintro1.jpg" id="801" name="Google Shape;801;p92"/>
          <p:cNvPicPr preferRelativeResize="0"/>
          <p:nvPr/>
        </p:nvPicPr>
        <p:blipFill>
          <a:blip r:embed="rId3">
            <a:alphaModFix/>
          </a:blip>
          <a:stretch>
            <a:fillRect/>
          </a:stretch>
        </p:blipFill>
        <p:spPr>
          <a:xfrm>
            <a:off x="401075" y="1487368"/>
            <a:ext cx="3510800" cy="4006331"/>
          </a:xfrm>
          <a:prstGeom prst="rect">
            <a:avLst/>
          </a:prstGeom>
          <a:noFill/>
          <a:ln>
            <a:noFill/>
          </a:ln>
        </p:spPr>
      </p:pic>
      <p:sp>
        <p:nvSpPr>
          <p:cNvPr id="802" name="Google Shape;802;p92"/>
          <p:cNvSpPr/>
          <p:nvPr/>
        </p:nvSpPr>
        <p:spPr>
          <a:xfrm>
            <a:off x="1263350" y="903200"/>
            <a:ext cx="1278300" cy="646500"/>
          </a:xfrm>
          <a:prstGeom prst="wedgeRoundRectCallout">
            <a:avLst>
              <a:gd fmla="val -41910" name="adj1"/>
              <a:gd fmla="val 77420" name="adj2"/>
              <a:gd fmla="val 0" name="adj3"/>
            </a:avLst>
          </a:prstGeom>
          <a:noFill/>
          <a:ln cap="flat" cmpd="sng" w="19050">
            <a:solidFill>
              <a:srgbClr val="5526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552656"/>
                </a:solidFill>
                <a:latin typeface="Lato"/>
                <a:ea typeface="Lato"/>
                <a:cs typeface="Lato"/>
                <a:sym typeface="Lato"/>
              </a:rPr>
              <a:t>Hi! I’m Marcia.  My company makes gadgets.</a:t>
            </a:r>
            <a:endParaRPr sz="1200">
              <a:solidFill>
                <a:srgbClr val="552656"/>
              </a:solidFill>
              <a:latin typeface="Lato"/>
              <a:ea typeface="Lato"/>
              <a:cs typeface="Lato"/>
              <a:sym typeface="Lato"/>
            </a:endParaRPr>
          </a:p>
        </p:txBody>
      </p:sp>
      <p:sp>
        <p:nvSpPr>
          <p:cNvPr id="803" name="Google Shape;803;p92"/>
          <p:cNvSpPr/>
          <p:nvPr/>
        </p:nvSpPr>
        <p:spPr>
          <a:xfrm>
            <a:off x="3835800" y="470150"/>
            <a:ext cx="2983500" cy="1672200"/>
          </a:xfrm>
          <a:prstGeom prst="wedgeRoundRectCallout">
            <a:avLst>
              <a:gd fmla="val -61616" name="adj1"/>
              <a:gd fmla="val 41849" name="adj2"/>
              <a:gd fmla="val 0" name="adj3"/>
            </a:avLst>
          </a:prstGeom>
          <a:noFill/>
          <a:ln cap="flat" cmpd="sng" w="19050">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5F9842"/>
                </a:solidFill>
                <a:latin typeface="Lato"/>
                <a:ea typeface="Lato"/>
                <a:cs typeface="Lato"/>
                <a:sym typeface="Lato"/>
              </a:rPr>
              <a:t>Hi, I'm Jose.    </a:t>
            </a:r>
            <a:r>
              <a:rPr lang="en" sz="1200">
                <a:solidFill>
                  <a:srgbClr val="5F9842"/>
                </a:solidFill>
                <a:latin typeface="Lato"/>
                <a:ea typeface="Lato"/>
                <a:cs typeface="Lato"/>
                <a:sym typeface="Lato"/>
              </a:rPr>
              <a:t>I'm a product director for a large company that builds widgets.  Every American uses a widget at least 5 times each day!  </a:t>
            </a:r>
            <a:r>
              <a:rPr lang="en" sz="1200">
                <a:solidFill>
                  <a:srgbClr val="5F9842"/>
                </a:solidFill>
                <a:latin typeface="Lato"/>
                <a:ea typeface="Lato"/>
                <a:cs typeface="Lato"/>
                <a:sym typeface="Lato"/>
              </a:rPr>
              <a:t>The best way to make widgets that everyone will buy is to talk to widget customers about what they want; make widgets of the highest quality; and provide excellent service.</a:t>
            </a:r>
            <a:endParaRPr sz="1200">
              <a:solidFill>
                <a:srgbClr val="5F9842"/>
              </a:solidFill>
              <a:latin typeface="Lato"/>
              <a:ea typeface="Lato"/>
              <a:cs typeface="Lato"/>
              <a:sym typeface="Lato"/>
            </a:endParaRPr>
          </a:p>
        </p:txBody>
      </p:sp>
      <p:sp>
        <p:nvSpPr>
          <p:cNvPr id="804" name="Google Shape;804;p92"/>
          <p:cNvSpPr txBox="1"/>
          <p:nvPr/>
        </p:nvSpPr>
        <p:spPr>
          <a:xfrm>
            <a:off x="363025" y="143850"/>
            <a:ext cx="44031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552656"/>
                </a:solidFill>
                <a:latin typeface="Lato"/>
                <a:ea typeface="Lato"/>
                <a:cs typeface="Lato"/>
                <a:sym typeface="Lato"/>
              </a:rPr>
              <a:t>A compelling introduction</a:t>
            </a:r>
            <a:endParaRPr b="1" sz="1800">
              <a:solidFill>
                <a:srgbClr val="552656"/>
              </a:solidFill>
              <a:latin typeface="Lato"/>
              <a:ea typeface="Lato"/>
              <a:cs typeface="Lato"/>
              <a:sym typeface="Lato"/>
            </a:endParaRPr>
          </a:p>
        </p:txBody>
      </p:sp>
      <p:sp>
        <p:nvSpPr>
          <p:cNvPr id="805" name="Google Shape;805;p92"/>
          <p:cNvSpPr txBox="1"/>
          <p:nvPr/>
        </p:nvSpPr>
        <p:spPr>
          <a:xfrm>
            <a:off x="4204025" y="3281300"/>
            <a:ext cx="2669700" cy="14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52656"/>
                </a:solidFill>
                <a:latin typeface="Lato"/>
                <a:ea typeface="Lato"/>
                <a:cs typeface="Lato"/>
                <a:sym typeface="Lato"/>
              </a:rPr>
              <a:t>Jose has started with a sentence to interest Marcia, provided background information about widgets, and closed with a statement that lists three things he wants to discuss.</a:t>
            </a:r>
            <a:endParaRPr b="1">
              <a:solidFill>
                <a:srgbClr val="552656"/>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93"/>
          <p:cNvSpPr txBox="1"/>
          <p:nvPr>
            <p:ph type="title"/>
          </p:nvPr>
        </p:nvSpPr>
        <p:spPr>
          <a:xfrm>
            <a:off x="7210636" y="328627"/>
            <a:ext cx="1933500" cy="2034600"/>
          </a:xfrm>
          <a:prstGeom prst="rect">
            <a:avLst/>
          </a:prstGeom>
        </p:spPr>
        <p:txBody>
          <a:bodyPr anchorCtr="0" anchor="t" bIns="57150" lIns="57150" spcFirstLastPara="1" rIns="57150" wrap="square" tIns="57150">
            <a:noAutofit/>
          </a:bodyPr>
          <a:lstStyle/>
          <a:p>
            <a:pPr indent="0" lvl="0" marL="0" rtl="0" algn="l">
              <a:spcBef>
                <a:spcPts val="0"/>
              </a:spcBef>
              <a:spcAft>
                <a:spcPts val="0"/>
              </a:spcAft>
              <a:buNone/>
            </a:pPr>
            <a:r>
              <a:rPr b="1" lang="en" sz="1200">
                <a:solidFill>
                  <a:schemeClr val="lt1"/>
                </a:solidFill>
                <a:latin typeface="Calibri"/>
                <a:ea typeface="Calibri"/>
                <a:cs typeface="Calibri"/>
                <a:sym typeface="Calibri"/>
              </a:rPr>
              <a:t>Effective Conclusion</a:t>
            </a:r>
            <a:endParaRPr b="1" sz="1200">
              <a:solidFill>
                <a:schemeClr val="lt1"/>
              </a:solidFill>
              <a:latin typeface="Calibri"/>
              <a:ea typeface="Calibri"/>
              <a:cs typeface="Calibri"/>
              <a:sym typeface="Calibri"/>
            </a:endParaRPr>
          </a:p>
        </p:txBody>
      </p:sp>
      <p:pic>
        <p:nvPicPr>
          <p:cNvPr descr="compintro1.jpg" id="811" name="Google Shape;811;p93"/>
          <p:cNvPicPr preferRelativeResize="0"/>
          <p:nvPr/>
        </p:nvPicPr>
        <p:blipFill>
          <a:blip r:embed="rId3">
            <a:alphaModFix/>
          </a:blip>
          <a:stretch>
            <a:fillRect/>
          </a:stretch>
        </p:blipFill>
        <p:spPr>
          <a:xfrm>
            <a:off x="3025775" y="1630243"/>
            <a:ext cx="3510800" cy="4006331"/>
          </a:xfrm>
          <a:prstGeom prst="rect">
            <a:avLst/>
          </a:prstGeom>
          <a:noFill/>
          <a:ln>
            <a:noFill/>
          </a:ln>
        </p:spPr>
      </p:pic>
      <p:sp>
        <p:nvSpPr>
          <p:cNvPr id="812" name="Google Shape;812;p93"/>
          <p:cNvSpPr/>
          <p:nvPr/>
        </p:nvSpPr>
        <p:spPr>
          <a:xfrm>
            <a:off x="209175" y="627500"/>
            <a:ext cx="2747700" cy="1929900"/>
          </a:xfrm>
          <a:prstGeom prst="wedgeRoundRectCallout">
            <a:avLst>
              <a:gd fmla="val 57614" name="adj1"/>
              <a:gd fmla="val 36083" name="adj2"/>
              <a:gd fmla="val 0" name="adj3"/>
            </a:avLst>
          </a:prstGeom>
          <a:solidFill>
            <a:srgbClr val="FFFFFF"/>
          </a:solidFill>
          <a:ln cap="flat" cmpd="sng" w="19050">
            <a:solidFill>
              <a:srgbClr val="5F9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5F9842"/>
                </a:solidFill>
                <a:latin typeface="Lato"/>
                <a:ea typeface="Lato"/>
                <a:cs typeface="Lato"/>
                <a:sym typeface="Lato"/>
              </a:rPr>
              <a:t>Goodbye Jose!   Remember that gadgets are going to be the next big thing.   They can make everyday tasks much simpler.   They are easy to use with clear and complete instructions.   Gadgets are fun to use, too, and can make the most boring tasks seem like a game.  You should go out and buy a gadget today!</a:t>
            </a:r>
            <a:endParaRPr sz="1200">
              <a:solidFill>
                <a:srgbClr val="5F9842"/>
              </a:solidFill>
              <a:latin typeface="Lato"/>
              <a:ea typeface="Lato"/>
              <a:cs typeface="Lato"/>
              <a:sym typeface="Lato"/>
            </a:endParaRPr>
          </a:p>
        </p:txBody>
      </p:sp>
      <p:sp>
        <p:nvSpPr>
          <p:cNvPr id="813" name="Google Shape;813;p93"/>
          <p:cNvSpPr/>
          <p:nvPr/>
        </p:nvSpPr>
        <p:spPr>
          <a:xfrm>
            <a:off x="5674676" y="808550"/>
            <a:ext cx="1294200" cy="821700"/>
          </a:xfrm>
          <a:prstGeom prst="wedgeRoundRectCallout">
            <a:avLst>
              <a:gd fmla="val -39621" name="adj1"/>
              <a:gd fmla="val 87921" name="adj2"/>
              <a:gd fmla="val 0" name="adj3"/>
            </a:avLst>
          </a:prstGeom>
          <a:noFill/>
          <a:ln cap="flat" cmpd="sng" w="19050">
            <a:solidFill>
              <a:srgbClr val="411A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11A41"/>
                </a:solidFill>
                <a:latin typeface="Lato"/>
                <a:ea typeface="Lato"/>
                <a:cs typeface="Lato"/>
                <a:sym typeface="Lato"/>
              </a:rPr>
              <a:t>Bye. Thanks for talking with me.</a:t>
            </a:r>
            <a:endParaRPr sz="1200">
              <a:solidFill>
                <a:srgbClr val="411A41"/>
              </a:solidFill>
              <a:latin typeface="Lato"/>
              <a:ea typeface="Lato"/>
              <a:cs typeface="Lato"/>
              <a:sym typeface="Lato"/>
            </a:endParaRPr>
          </a:p>
        </p:txBody>
      </p:sp>
      <p:sp>
        <p:nvSpPr>
          <p:cNvPr id="814" name="Google Shape;814;p93"/>
          <p:cNvSpPr txBox="1"/>
          <p:nvPr/>
        </p:nvSpPr>
        <p:spPr>
          <a:xfrm>
            <a:off x="85550" y="93150"/>
            <a:ext cx="44031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552656"/>
                </a:solidFill>
                <a:latin typeface="Lato"/>
                <a:ea typeface="Lato"/>
                <a:cs typeface="Lato"/>
                <a:sym typeface="Lato"/>
              </a:rPr>
              <a:t>An effective conclusion</a:t>
            </a:r>
            <a:endParaRPr b="1" sz="1800">
              <a:solidFill>
                <a:srgbClr val="552656"/>
              </a:solidFill>
              <a:latin typeface="Lato"/>
              <a:ea typeface="Lato"/>
              <a:cs typeface="Lato"/>
              <a:sym typeface="Lato"/>
            </a:endParaRPr>
          </a:p>
        </p:txBody>
      </p:sp>
      <p:sp>
        <p:nvSpPr>
          <p:cNvPr id="815" name="Google Shape;815;p93"/>
          <p:cNvSpPr txBox="1"/>
          <p:nvPr/>
        </p:nvSpPr>
        <p:spPr>
          <a:xfrm>
            <a:off x="248175" y="3899275"/>
            <a:ext cx="2669700" cy="10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52656"/>
                </a:solidFill>
                <a:latin typeface="Lato"/>
                <a:ea typeface="Lato"/>
                <a:cs typeface="Lato"/>
                <a:sym typeface="Lato"/>
              </a:rPr>
              <a:t>Marcia </a:t>
            </a:r>
            <a:r>
              <a:rPr b="1" lang="en">
                <a:solidFill>
                  <a:srgbClr val="552656"/>
                </a:solidFill>
                <a:latin typeface="Lato"/>
                <a:ea typeface="Lato"/>
                <a:cs typeface="Lato"/>
                <a:sym typeface="Lato"/>
              </a:rPr>
              <a:t>has restated the key points she made about gadgets in her talk with Jose, and ended with a call to action.</a:t>
            </a:r>
            <a:endParaRPr b="1">
              <a:solidFill>
                <a:srgbClr val="552656"/>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94"/>
          <p:cNvSpPr txBox="1"/>
          <p:nvPr>
            <p:ph type="title"/>
          </p:nvPr>
        </p:nvSpPr>
        <p:spPr>
          <a:xfrm>
            <a:off x="7210636" y="328627"/>
            <a:ext cx="1933500" cy="2034600"/>
          </a:xfrm>
          <a:prstGeom prst="rect">
            <a:avLst/>
          </a:prstGeom>
        </p:spPr>
        <p:txBody>
          <a:bodyPr anchorCtr="0" anchor="t" bIns="57150" lIns="57150" spcFirstLastPara="1" rIns="57150" wrap="square" tIns="57150">
            <a:noAutofit/>
          </a:bodyPr>
          <a:lstStyle/>
          <a:p>
            <a:pPr indent="0" lvl="0" marL="0" rtl="0" algn="l">
              <a:spcBef>
                <a:spcPts val="0"/>
              </a:spcBef>
              <a:spcAft>
                <a:spcPts val="0"/>
              </a:spcAft>
              <a:buNone/>
            </a:pPr>
            <a:r>
              <a:rPr b="1" lang="en" sz="1200">
                <a:solidFill>
                  <a:schemeClr val="lt1"/>
                </a:solidFill>
                <a:latin typeface="Calibri"/>
                <a:ea typeface="Calibri"/>
                <a:cs typeface="Calibri"/>
                <a:sym typeface="Calibri"/>
              </a:rPr>
              <a:t>Sentence Fragments: Missing a verb</a:t>
            </a:r>
            <a:endParaRPr b="1" sz="1200">
              <a:solidFill>
                <a:schemeClr val="lt1"/>
              </a:solidFill>
              <a:latin typeface="Calibri"/>
              <a:ea typeface="Calibri"/>
              <a:cs typeface="Calibri"/>
              <a:sym typeface="Calibri"/>
            </a:endParaRPr>
          </a:p>
        </p:txBody>
      </p:sp>
      <p:sp>
        <p:nvSpPr>
          <p:cNvPr id="821" name="Google Shape;821;p94"/>
          <p:cNvSpPr/>
          <p:nvPr/>
        </p:nvSpPr>
        <p:spPr>
          <a:xfrm>
            <a:off x="327994" y="3357075"/>
            <a:ext cx="1901400" cy="480000"/>
          </a:xfrm>
          <a:prstGeom prst="roundRect">
            <a:avLst>
              <a:gd fmla="val 19102" name="adj"/>
            </a:avLst>
          </a:prstGeom>
          <a:solidFill>
            <a:srgbClr val="5F9842"/>
          </a:solidFill>
          <a:ln cap="flat" cmpd="sng" w="28575">
            <a:solidFill>
              <a:srgbClr val="75B4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Complete sentence</a:t>
            </a:r>
            <a:endParaRPr>
              <a:solidFill>
                <a:srgbClr val="FFFFFF"/>
              </a:solidFill>
              <a:latin typeface="Lato"/>
              <a:ea typeface="Lato"/>
              <a:cs typeface="Lato"/>
              <a:sym typeface="Lato"/>
            </a:endParaRPr>
          </a:p>
        </p:txBody>
      </p:sp>
      <p:sp>
        <p:nvSpPr>
          <p:cNvPr id="822" name="Google Shape;822;p94"/>
          <p:cNvSpPr/>
          <p:nvPr/>
        </p:nvSpPr>
        <p:spPr>
          <a:xfrm>
            <a:off x="4409753" y="1521373"/>
            <a:ext cx="360900" cy="350100"/>
          </a:xfrm>
          <a:prstGeom prst="triangle">
            <a:avLst>
              <a:gd fmla="val 50000" name="adj"/>
            </a:avLst>
          </a:prstGeom>
          <a:solidFill>
            <a:srgbClr val="010000"/>
          </a:solidFill>
          <a:ln cap="flat" cmpd="sng" w="9525">
            <a:solidFill>
              <a:srgbClr val="01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3" name="Google Shape;823;p94"/>
          <p:cNvCxnSpPr/>
          <p:nvPr/>
        </p:nvCxnSpPr>
        <p:spPr>
          <a:xfrm flipH="1" rot="10800000">
            <a:off x="2906461" y="1228300"/>
            <a:ext cx="3349500" cy="591600"/>
          </a:xfrm>
          <a:prstGeom prst="straightConnector1">
            <a:avLst/>
          </a:prstGeom>
          <a:noFill/>
          <a:ln cap="flat" cmpd="sng" w="9525">
            <a:solidFill>
              <a:srgbClr val="010000"/>
            </a:solidFill>
            <a:prstDash val="solid"/>
            <a:round/>
            <a:headEnd len="med" w="med" type="none"/>
            <a:tailEnd len="med" w="med" type="none"/>
          </a:ln>
        </p:spPr>
      </p:cxnSp>
      <p:sp>
        <p:nvSpPr>
          <p:cNvPr id="824" name="Google Shape;824;p94"/>
          <p:cNvSpPr/>
          <p:nvPr/>
        </p:nvSpPr>
        <p:spPr>
          <a:xfrm>
            <a:off x="328000" y="1456425"/>
            <a:ext cx="1901400" cy="480000"/>
          </a:xfrm>
          <a:prstGeom prst="roundRect">
            <a:avLst>
              <a:gd fmla="val 19102" name="adj"/>
            </a:avLst>
          </a:prstGeom>
          <a:solidFill>
            <a:srgbClr val="E16445"/>
          </a:solidFill>
          <a:ln cap="flat" cmpd="sng" w="28575">
            <a:solidFill>
              <a:srgbClr val="EC99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Missing a verb</a:t>
            </a:r>
            <a:endParaRPr>
              <a:solidFill>
                <a:srgbClr val="FFFFFF"/>
              </a:solidFill>
              <a:latin typeface="Lato"/>
              <a:ea typeface="Lato"/>
              <a:cs typeface="Lato"/>
              <a:sym typeface="Lato"/>
            </a:endParaRPr>
          </a:p>
        </p:txBody>
      </p:sp>
      <p:sp>
        <p:nvSpPr>
          <p:cNvPr id="825" name="Google Shape;825;p94"/>
          <p:cNvSpPr/>
          <p:nvPr/>
        </p:nvSpPr>
        <p:spPr>
          <a:xfrm>
            <a:off x="4377203" y="3845923"/>
            <a:ext cx="360900" cy="350100"/>
          </a:xfrm>
          <a:prstGeom prst="triangle">
            <a:avLst>
              <a:gd fmla="val 50000" name="adj"/>
            </a:avLst>
          </a:prstGeom>
          <a:solidFill>
            <a:srgbClr val="010000"/>
          </a:solidFill>
          <a:ln cap="flat" cmpd="sng" w="9525">
            <a:solidFill>
              <a:srgbClr val="01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6" name="Google Shape;826;p94"/>
          <p:cNvCxnSpPr/>
          <p:nvPr/>
        </p:nvCxnSpPr>
        <p:spPr>
          <a:xfrm>
            <a:off x="2787750" y="3837075"/>
            <a:ext cx="3576000" cy="0"/>
          </a:xfrm>
          <a:prstGeom prst="straightConnector1">
            <a:avLst/>
          </a:prstGeom>
          <a:noFill/>
          <a:ln cap="flat" cmpd="sng" w="9525">
            <a:solidFill>
              <a:srgbClr val="010000"/>
            </a:solidFill>
            <a:prstDash val="solid"/>
            <a:round/>
            <a:headEnd len="med" w="med" type="none"/>
            <a:tailEnd len="med" w="med" type="none"/>
          </a:ln>
        </p:spPr>
      </p:cxnSp>
      <p:sp>
        <p:nvSpPr>
          <p:cNvPr id="827" name="Google Shape;827;p94"/>
          <p:cNvSpPr txBox="1"/>
          <p:nvPr/>
        </p:nvSpPr>
        <p:spPr>
          <a:xfrm>
            <a:off x="2923525" y="2017275"/>
            <a:ext cx="1515300" cy="40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552656"/>
                </a:solidFill>
                <a:latin typeface="Lato"/>
                <a:ea typeface="Lato"/>
                <a:cs typeface="Lato"/>
                <a:sym typeface="Lato"/>
              </a:rPr>
              <a:t>A highly qualified staff</a:t>
            </a:r>
            <a:endParaRPr/>
          </a:p>
        </p:txBody>
      </p:sp>
      <p:sp>
        <p:nvSpPr>
          <p:cNvPr id="828" name="Google Shape;828;p94"/>
          <p:cNvSpPr txBox="1"/>
          <p:nvPr/>
        </p:nvSpPr>
        <p:spPr>
          <a:xfrm>
            <a:off x="2903000" y="4324750"/>
            <a:ext cx="1515300" cy="40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552656"/>
                </a:solidFill>
                <a:latin typeface="Lato"/>
                <a:ea typeface="Lato"/>
                <a:cs typeface="Lato"/>
                <a:sym typeface="Lato"/>
              </a:rPr>
              <a:t>A highly qualified staff</a:t>
            </a:r>
            <a:endParaRPr/>
          </a:p>
        </p:txBody>
      </p:sp>
      <p:sp>
        <p:nvSpPr>
          <p:cNvPr id="829" name="Google Shape;829;p94"/>
          <p:cNvSpPr txBox="1"/>
          <p:nvPr/>
        </p:nvSpPr>
        <p:spPr>
          <a:xfrm>
            <a:off x="4924650" y="4324750"/>
            <a:ext cx="1515300" cy="40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552656"/>
                </a:solidFill>
                <a:latin typeface="Lato"/>
                <a:ea typeface="Lato"/>
                <a:cs typeface="Lato"/>
                <a:sym typeface="Lato"/>
              </a:rPr>
              <a:t>cares for the elephants.</a:t>
            </a:r>
            <a:endParaRPr/>
          </a:p>
        </p:txBody>
      </p:sp>
      <p:sp>
        <p:nvSpPr>
          <p:cNvPr id="830" name="Google Shape;830;p94"/>
          <p:cNvSpPr txBox="1"/>
          <p:nvPr/>
        </p:nvSpPr>
        <p:spPr>
          <a:xfrm>
            <a:off x="4913550" y="2017275"/>
            <a:ext cx="1515300" cy="40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552656"/>
                </a:solidFill>
                <a:latin typeface="Lato"/>
                <a:ea typeface="Lato"/>
                <a:cs typeface="Lato"/>
                <a:sym typeface="Lato"/>
              </a:rPr>
              <a:t>Does what?</a:t>
            </a:r>
            <a:endParaRPr/>
          </a:p>
        </p:txBody>
      </p:sp>
      <p:pic>
        <p:nvPicPr>
          <p:cNvPr descr="elephant-05-purple.png" id="831" name="Google Shape;831;p94"/>
          <p:cNvPicPr preferRelativeResize="0"/>
          <p:nvPr/>
        </p:nvPicPr>
        <p:blipFill>
          <a:blip r:embed="rId3">
            <a:alphaModFix/>
          </a:blip>
          <a:stretch>
            <a:fillRect/>
          </a:stretch>
        </p:blipFill>
        <p:spPr>
          <a:xfrm>
            <a:off x="4592425" y="2989647"/>
            <a:ext cx="947700" cy="947700"/>
          </a:xfrm>
          <a:prstGeom prst="rect">
            <a:avLst/>
          </a:prstGeom>
          <a:noFill/>
          <a:ln>
            <a:noFill/>
          </a:ln>
        </p:spPr>
      </p:pic>
      <p:pic>
        <p:nvPicPr>
          <p:cNvPr id="832" name="Google Shape;832;p94"/>
          <p:cNvPicPr preferRelativeResize="0"/>
          <p:nvPr/>
        </p:nvPicPr>
        <p:blipFill>
          <a:blip r:embed="rId4">
            <a:alphaModFix/>
          </a:blip>
          <a:stretch>
            <a:fillRect/>
          </a:stretch>
        </p:blipFill>
        <p:spPr>
          <a:xfrm>
            <a:off x="5524449" y="2973024"/>
            <a:ext cx="947700" cy="947700"/>
          </a:xfrm>
          <a:prstGeom prst="rect">
            <a:avLst/>
          </a:prstGeom>
          <a:noFill/>
          <a:ln>
            <a:noFill/>
          </a:ln>
        </p:spPr>
      </p:pic>
      <p:pic>
        <p:nvPicPr>
          <p:cNvPr descr="woman-01-orange.png" id="833" name="Google Shape;833;p94"/>
          <p:cNvPicPr preferRelativeResize="0"/>
          <p:nvPr/>
        </p:nvPicPr>
        <p:blipFill>
          <a:blip r:embed="rId5">
            <a:alphaModFix/>
          </a:blip>
          <a:stretch>
            <a:fillRect/>
          </a:stretch>
        </p:blipFill>
        <p:spPr>
          <a:xfrm>
            <a:off x="3281200" y="2912675"/>
            <a:ext cx="914025" cy="914025"/>
          </a:xfrm>
          <a:prstGeom prst="rect">
            <a:avLst/>
          </a:prstGeom>
          <a:noFill/>
          <a:ln>
            <a:noFill/>
          </a:ln>
        </p:spPr>
      </p:pic>
      <p:pic>
        <p:nvPicPr>
          <p:cNvPr descr="woman-01-orange.png" id="834" name="Google Shape;834;p94"/>
          <p:cNvPicPr preferRelativeResize="0"/>
          <p:nvPr/>
        </p:nvPicPr>
        <p:blipFill>
          <a:blip r:embed="rId5">
            <a:alphaModFix/>
          </a:blip>
          <a:stretch>
            <a:fillRect/>
          </a:stretch>
        </p:blipFill>
        <p:spPr>
          <a:xfrm rot="-601887">
            <a:off x="3296200" y="728126"/>
            <a:ext cx="914023" cy="914023"/>
          </a:xfrm>
          <a:prstGeom prst="rect">
            <a:avLst/>
          </a:prstGeom>
          <a:noFill/>
          <a:ln>
            <a:noFill/>
          </a:ln>
        </p:spPr>
      </p:pic>
      <p:pic>
        <p:nvPicPr>
          <p:cNvPr descr="man-02-orange.png" id="835" name="Google Shape;835;p94"/>
          <p:cNvPicPr preferRelativeResize="0"/>
          <p:nvPr/>
        </p:nvPicPr>
        <p:blipFill>
          <a:blip r:embed="rId6">
            <a:alphaModFix/>
          </a:blip>
          <a:stretch>
            <a:fillRect/>
          </a:stretch>
        </p:blipFill>
        <p:spPr>
          <a:xfrm rot="-623182">
            <a:off x="2872461" y="765926"/>
            <a:ext cx="972679" cy="972672"/>
          </a:xfrm>
          <a:prstGeom prst="rect">
            <a:avLst/>
          </a:prstGeom>
          <a:noFill/>
          <a:ln>
            <a:noFill/>
          </a:ln>
        </p:spPr>
      </p:pic>
      <p:pic>
        <p:nvPicPr>
          <p:cNvPr descr="man-02-orange.png" id="836" name="Google Shape;836;p94"/>
          <p:cNvPicPr preferRelativeResize="0"/>
          <p:nvPr/>
        </p:nvPicPr>
        <p:blipFill>
          <a:blip r:embed="rId6">
            <a:alphaModFix/>
          </a:blip>
          <a:stretch>
            <a:fillRect/>
          </a:stretch>
        </p:blipFill>
        <p:spPr>
          <a:xfrm>
            <a:off x="2850836" y="2882476"/>
            <a:ext cx="972678" cy="97267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95"/>
          <p:cNvSpPr txBox="1"/>
          <p:nvPr>
            <p:ph type="title"/>
          </p:nvPr>
        </p:nvSpPr>
        <p:spPr>
          <a:xfrm>
            <a:off x="7210636" y="328627"/>
            <a:ext cx="1933500" cy="2034600"/>
          </a:xfrm>
          <a:prstGeom prst="rect">
            <a:avLst/>
          </a:prstGeom>
        </p:spPr>
        <p:txBody>
          <a:bodyPr anchorCtr="0" anchor="t" bIns="57150" lIns="57150" spcFirstLastPara="1" rIns="57150" wrap="square" tIns="57150">
            <a:noAutofit/>
          </a:bodyPr>
          <a:lstStyle/>
          <a:p>
            <a:pPr indent="0" lvl="0" marL="0" rtl="0" algn="l">
              <a:spcBef>
                <a:spcPts val="0"/>
              </a:spcBef>
              <a:spcAft>
                <a:spcPts val="0"/>
              </a:spcAft>
              <a:buNone/>
            </a:pPr>
            <a:r>
              <a:rPr b="1" lang="en" sz="1200">
                <a:solidFill>
                  <a:schemeClr val="lt1"/>
                </a:solidFill>
                <a:latin typeface="Calibri"/>
                <a:ea typeface="Calibri"/>
                <a:cs typeface="Calibri"/>
                <a:sym typeface="Calibri"/>
              </a:rPr>
              <a:t>Sentence Fragments: missing a subject</a:t>
            </a:r>
            <a:endParaRPr b="1" sz="1200">
              <a:solidFill>
                <a:schemeClr val="lt1"/>
              </a:solidFill>
              <a:latin typeface="Calibri"/>
              <a:ea typeface="Calibri"/>
              <a:cs typeface="Calibri"/>
              <a:sym typeface="Calibri"/>
            </a:endParaRPr>
          </a:p>
        </p:txBody>
      </p:sp>
      <p:sp>
        <p:nvSpPr>
          <p:cNvPr id="842" name="Google Shape;842;p95"/>
          <p:cNvSpPr/>
          <p:nvPr/>
        </p:nvSpPr>
        <p:spPr>
          <a:xfrm>
            <a:off x="327994" y="3357075"/>
            <a:ext cx="1901400" cy="480000"/>
          </a:xfrm>
          <a:prstGeom prst="roundRect">
            <a:avLst>
              <a:gd fmla="val 19102" name="adj"/>
            </a:avLst>
          </a:prstGeom>
          <a:solidFill>
            <a:srgbClr val="5F9842"/>
          </a:solidFill>
          <a:ln cap="flat" cmpd="sng" w="28575">
            <a:solidFill>
              <a:srgbClr val="75B4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Complete sentence</a:t>
            </a:r>
            <a:endParaRPr>
              <a:solidFill>
                <a:srgbClr val="FFFFFF"/>
              </a:solidFill>
              <a:latin typeface="Lato"/>
              <a:ea typeface="Lato"/>
              <a:cs typeface="Lato"/>
              <a:sym typeface="Lato"/>
            </a:endParaRPr>
          </a:p>
        </p:txBody>
      </p:sp>
      <p:sp>
        <p:nvSpPr>
          <p:cNvPr id="843" name="Google Shape;843;p95"/>
          <p:cNvSpPr/>
          <p:nvPr/>
        </p:nvSpPr>
        <p:spPr>
          <a:xfrm>
            <a:off x="4409753" y="1521373"/>
            <a:ext cx="360900" cy="350100"/>
          </a:xfrm>
          <a:prstGeom prst="triangle">
            <a:avLst>
              <a:gd fmla="val 50000" name="adj"/>
            </a:avLst>
          </a:prstGeom>
          <a:solidFill>
            <a:srgbClr val="010000"/>
          </a:solidFill>
          <a:ln cap="flat" cmpd="sng" w="9525">
            <a:solidFill>
              <a:srgbClr val="01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95"/>
          <p:cNvSpPr/>
          <p:nvPr/>
        </p:nvSpPr>
        <p:spPr>
          <a:xfrm>
            <a:off x="328000" y="1456425"/>
            <a:ext cx="1901400" cy="480000"/>
          </a:xfrm>
          <a:prstGeom prst="roundRect">
            <a:avLst>
              <a:gd fmla="val 19102" name="adj"/>
            </a:avLst>
          </a:prstGeom>
          <a:solidFill>
            <a:srgbClr val="E16445"/>
          </a:solidFill>
          <a:ln cap="flat" cmpd="sng" w="28575">
            <a:solidFill>
              <a:srgbClr val="EC99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Missing a subject</a:t>
            </a:r>
            <a:endParaRPr>
              <a:solidFill>
                <a:srgbClr val="FFFFFF"/>
              </a:solidFill>
              <a:latin typeface="Lato"/>
              <a:ea typeface="Lato"/>
              <a:cs typeface="Lato"/>
              <a:sym typeface="Lato"/>
            </a:endParaRPr>
          </a:p>
        </p:txBody>
      </p:sp>
      <p:sp>
        <p:nvSpPr>
          <p:cNvPr id="845" name="Google Shape;845;p95"/>
          <p:cNvSpPr/>
          <p:nvPr/>
        </p:nvSpPr>
        <p:spPr>
          <a:xfrm>
            <a:off x="4377203" y="3845923"/>
            <a:ext cx="360900" cy="350100"/>
          </a:xfrm>
          <a:prstGeom prst="triangle">
            <a:avLst>
              <a:gd fmla="val 50000" name="adj"/>
            </a:avLst>
          </a:prstGeom>
          <a:solidFill>
            <a:srgbClr val="010000"/>
          </a:solidFill>
          <a:ln cap="flat" cmpd="sng" w="9525">
            <a:solidFill>
              <a:srgbClr val="01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6" name="Google Shape;846;p95"/>
          <p:cNvCxnSpPr/>
          <p:nvPr/>
        </p:nvCxnSpPr>
        <p:spPr>
          <a:xfrm>
            <a:off x="2787750" y="3837075"/>
            <a:ext cx="3576000" cy="0"/>
          </a:xfrm>
          <a:prstGeom prst="straightConnector1">
            <a:avLst/>
          </a:prstGeom>
          <a:noFill/>
          <a:ln cap="flat" cmpd="sng" w="9525">
            <a:solidFill>
              <a:srgbClr val="010000"/>
            </a:solidFill>
            <a:prstDash val="solid"/>
            <a:round/>
            <a:headEnd len="med" w="med" type="none"/>
            <a:tailEnd len="med" w="med" type="none"/>
          </a:ln>
        </p:spPr>
      </p:cxnSp>
      <p:cxnSp>
        <p:nvCxnSpPr>
          <p:cNvPr id="847" name="Google Shape;847;p95"/>
          <p:cNvCxnSpPr/>
          <p:nvPr/>
        </p:nvCxnSpPr>
        <p:spPr>
          <a:xfrm>
            <a:off x="2871725" y="1244700"/>
            <a:ext cx="3335400" cy="528900"/>
          </a:xfrm>
          <a:prstGeom prst="straightConnector1">
            <a:avLst/>
          </a:prstGeom>
          <a:noFill/>
          <a:ln cap="flat" cmpd="sng" w="9525">
            <a:solidFill>
              <a:srgbClr val="010000"/>
            </a:solidFill>
            <a:prstDash val="solid"/>
            <a:round/>
            <a:headEnd len="med" w="med" type="none"/>
            <a:tailEnd len="med" w="med" type="none"/>
          </a:ln>
        </p:spPr>
      </p:cxnSp>
      <p:sp>
        <p:nvSpPr>
          <p:cNvPr id="848" name="Google Shape;848;p95"/>
          <p:cNvSpPr txBox="1"/>
          <p:nvPr/>
        </p:nvSpPr>
        <p:spPr>
          <a:xfrm>
            <a:off x="2864750" y="2017275"/>
            <a:ext cx="1515300" cy="40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552656"/>
                </a:solidFill>
                <a:latin typeface="Lato"/>
                <a:ea typeface="Lato"/>
                <a:cs typeface="Lato"/>
                <a:sym typeface="Lato"/>
              </a:rPr>
              <a:t>Who?</a:t>
            </a:r>
            <a:endParaRPr/>
          </a:p>
        </p:txBody>
      </p:sp>
      <p:sp>
        <p:nvSpPr>
          <p:cNvPr id="849" name="Google Shape;849;p95"/>
          <p:cNvSpPr txBox="1"/>
          <p:nvPr/>
        </p:nvSpPr>
        <p:spPr>
          <a:xfrm>
            <a:off x="2864750" y="4325550"/>
            <a:ext cx="1515300" cy="40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552656"/>
                </a:solidFill>
                <a:latin typeface="Lato"/>
                <a:ea typeface="Lato"/>
                <a:cs typeface="Lato"/>
                <a:sym typeface="Lato"/>
              </a:rPr>
              <a:t>The elephant</a:t>
            </a:r>
            <a:endParaRPr/>
          </a:p>
        </p:txBody>
      </p:sp>
      <p:sp>
        <p:nvSpPr>
          <p:cNvPr id="850" name="Google Shape;850;p95"/>
          <p:cNvSpPr txBox="1"/>
          <p:nvPr/>
        </p:nvSpPr>
        <p:spPr>
          <a:xfrm>
            <a:off x="4969275" y="4325550"/>
            <a:ext cx="1515300" cy="40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552656"/>
                </a:solidFill>
                <a:latin typeface="Lato"/>
                <a:ea typeface="Lato"/>
                <a:cs typeface="Lato"/>
                <a:sym typeface="Lato"/>
              </a:rPr>
              <a:t>seeks companionship.</a:t>
            </a:r>
            <a:endParaRPr/>
          </a:p>
        </p:txBody>
      </p:sp>
      <p:sp>
        <p:nvSpPr>
          <p:cNvPr id="851" name="Google Shape;851;p95"/>
          <p:cNvSpPr txBox="1"/>
          <p:nvPr/>
        </p:nvSpPr>
        <p:spPr>
          <a:xfrm>
            <a:off x="5000850" y="2017275"/>
            <a:ext cx="1515300" cy="40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552656"/>
                </a:solidFill>
                <a:latin typeface="Lato"/>
                <a:ea typeface="Lato"/>
                <a:cs typeface="Lato"/>
                <a:sym typeface="Lato"/>
              </a:rPr>
              <a:t>seeks companionship</a:t>
            </a:r>
            <a:endParaRPr/>
          </a:p>
        </p:txBody>
      </p:sp>
      <p:pic>
        <p:nvPicPr>
          <p:cNvPr descr="elephant-05-purple.png" id="852" name="Google Shape;852;p95"/>
          <p:cNvPicPr preferRelativeResize="0"/>
          <p:nvPr/>
        </p:nvPicPr>
        <p:blipFill>
          <a:blip r:embed="rId3">
            <a:alphaModFix/>
          </a:blip>
          <a:stretch>
            <a:fillRect/>
          </a:stretch>
        </p:blipFill>
        <p:spPr>
          <a:xfrm>
            <a:off x="3173900" y="2976597"/>
            <a:ext cx="947700" cy="947700"/>
          </a:xfrm>
          <a:prstGeom prst="rect">
            <a:avLst/>
          </a:prstGeom>
          <a:noFill/>
          <a:ln>
            <a:noFill/>
          </a:ln>
        </p:spPr>
      </p:pic>
      <p:pic>
        <p:nvPicPr>
          <p:cNvPr id="853" name="Google Shape;853;p95"/>
          <p:cNvPicPr preferRelativeResize="0"/>
          <p:nvPr/>
        </p:nvPicPr>
        <p:blipFill>
          <a:blip r:embed="rId4">
            <a:alphaModFix/>
          </a:blip>
          <a:stretch>
            <a:fillRect/>
          </a:stretch>
        </p:blipFill>
        <p:spPr>
          <a:xfrm>
            <a:off x="5192262" y="2976599"/>
            <a:ext cx="947700" cy="947700"/>
          </a:xfrm>
          <a:prstGeom prst="rect">
            <a:avLst/>
          </a:prstGeom>
          <a:noFill/>
          <a:ln>
            <a:noFill/>
          </a:ln>
        </p:spPr>
      </p:pic>
      <p:pic>
        <p:nvPicPr>
          <p:cNvPr id="854" name="Google Shape;854;p95"/>
          <p:cNvPicPr preferRelativeResize="0"/>
          <p:nvPr/>
        </p:nvPicPr>
        <p:blipFill>
          <a:blip r:embed="rId4">
            <a:alphaModFix/>
          </a:blip>
          <a:stretch>
            <a:fillRect/>
          </a:stretch>
        </p:blipFill>
        <p:spPr>
          <a:xfrm rot="540206">
            <a:off x="5074848" y="792200"/>
            <a:ext cx="947702" cy="9477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Google Shape;859;p96"/>
          <p:cNvSpPr txBox="1"/>
          <p:nvPr>
            <p:ph type="title"/>
          </p:nvPr>
        </p:nvSpPr>
        <p:spPr>
          <a:xfrm>
            <a:off x="7210636" y="328627"/>
            <a:ext cx="1933500" cy="2034600"/>
          </a:xfrm>
          <a:prstGeom prst="rect">
            <a:avLst/>
          </a:prstGeom>
        </p:spPr>
        <p:txBody>
          <a:bodyPr anchorCtr="0" anchor="t" bIns="57150" lIns="57150" spcFirstLastPara="1" rIns="57150" wrap="square" tIns="57150">
            <a:noAutofit/>
          </a:bodyPr>
          <a:lstStyle/>
          <a:p>
            <a:pPr indent="0" lvl="0" marL="0" rtl="0" algn="l">
              <a:spcBef>
                <a:spcPts val="0"/>
              </a:spcBef>
              <a:spcAft>
                <a:spcPts val="0"/>
              </a:spcAft>
              <a:buNone/>
            </a:pPr>
            <a:r>
              <a:rPr b="1" lang="en" sz="1200">
                <a:solidFill>
                  <a:schemeClr val="lt1"/>
                </a:solidFill>
                <a:latin typeface="Calibri"/>
                <a:ea typeface="Calibri"/>
                <a:cs typeface="Calibri"/>
                <a:sym typeface="Calibri"/>
              </a:rPr>
              <a:t>Sentence fragments: dependent clause without an independent clause</a:t>
            </a:r>
            <a:endParaRPr b="1" sz="1200">
              <a:solidFill>
                <a:schemeClr val="lt1"/>
              </a:solidFill>
              <a:latin typeface="Calibri"/>
              <a:ea typeface="Calibri"/>
              <a:cs typeface="Calibri"/>
              <a:sym typeface="Calibri"/>
            </a:endParaRPr>
          </a:p>
        </p:txBody>
      </p:sp>
      <p:sp>
        <p:nvSpPr>
          <p:cNvPr id="860" name="Google Shape;860;p96"/>
          <p:cNvSpPr/>
          <p:nvPr/>
        </p:nvSpPr>
        <p:spPr>
          <a:xfrm>
            <a:off x="327900" y="3357075"/>
            <a:ext cx="1901400" cy="480000"/>
          </a:xfrm>
          <a:prstGeom prst="roundRect">
            <a:avLst>
              <a:gd fmla="val 19102" name="adj"/>
            </a:avLst>
          </a:prstGeom>
          <a:solidFill>
            <a:srgbClr val="5F9842"/>
          </a:solidFill>
          <a:ln cap="flat" cmpd="sng" w="28575">
            <a:solidFill>
              <a:srgbClr val="75B4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Complete sentence</a:t>
            </a:r>
            <a:endParaRPr>
              <a:solidFill>
                <a:srgbClr val="FFFFFF"/>
              </a:solidFill>
              <a:latin typeface="Lato"/>
              <a:ea typeface="Lato"/>
              <a:cs typeface="Lato"/>
              <a:sym typeface="Lato"/>
            </a:endParaRPr>
          </a:p>
        </p:txBody>
      </p:sp>
      <p:sp>
        <p:nvSpPr>
          <p:cNvPr id="861" name="Google Shape;861;p96"/>
          <p:cNvSpPr/>
          <p:nvPr/>
        </p:nvSpPr>
        <p:spPr>
          <a:xfrm>
            <a:off x="4409753" y="1521373"/>
            <a:ext cx="360900" cy="350100"/>
          </a:xfrm>
          <a:prstGeom prst="triangle">
            <a:avLst>
              <a:gd fmla="val 50000" name="adj"/>
            </a:avLst>
          </a:prstGeom>
          <a:solidFill>
            <a:srgbClr val="010000"/>
          </a:solidFill>
          <a:ln cap="flat" cmpd="sng" w="9525">
            <a:solidFill>
              <a:srgbClr val="01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2" name="Google Shape;862;p96"/>
          <p:cNvCxnSpPr/>
          <p:nvPr/>
        </p:nvCxnSpPr>
        <p:spPr>
          <a:xfrm flipH="1" rot="10800000">
            <a:off x="2830261" y="1187800"/>
            <a:ext cx="3588300" cy="632100"/>
          </a:xfrm>
          <a:prstGeom prst="straightConnector1">
            <a:avLst/>
          </a:prstGeom>
          <a:noFill/>
          <a:ln cap="flat" cmpd="sng" w="9525">
            <a:solidFill>
              <a:srgbClr val="010000"/>
            </a:solidFill>
            <a:prstDash val="solid"/>
            <a:round/>
            <a:headEnd len="med" w="med" type="none"/>
            <a:tailEnd len="med" w="med" type="none"/>
          </a:ln>
        </p:spPr>
      </p:cxnSp>
      <p:sp>
        <p:nvSpPr>
          <p:cNvPr id="863" name="Google Shape;863;p96"/>
          <p:cNvSpPr/>
          <p:nvPr/>
        </p:nvSpPr>
        <p:spPr>
          <a:xfrm>
            <a:off x="327900" y="1456425"/>
            <a:ext cx="1901400" cy="480000"/>
          </a:xfrm>
          <a:prstGeom prst="roundRect">
            <a:avLst>
              <a:gd fmla="val 19102" name="adj"/>
            </a:avLst>
          </a:prstGeom>
          <a:solidFill>
            <a:srgbClr val="E16445"/>
          </a:solidFill>
          <a:ln cap="flat" cmpd="sng" w="28575">
            <a:solidFill>
              <a:srgbClr val="EC99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Dependent clause</a:t>
            </a:r>
            <a:endParaRPr>
              <a:solidFill>
                <a:srgbClr val="FFFFFF"/>
              </a:solidFill>
              <a:latin typeface="Lato"/>
              <a:ea typeface="Lato"/>
              <a:cs typeface="Lato"/>
              <a:sym typeface="Lato"/>
            </a:endParaRPr>
          </a:p>
        </p:txBody>
      </p:sp>
      <p:sp>
        <p:nvSpPr>
          <p:cNvPr id="864" name="Google Shape;864;p96"/>
          <p:cNvSpPr/>
          <p:nvPr/>
        </p:nvSpPr>
        <p:spPr>
          <a:xfrm>
            <a:off x="4377203" y="3845923"/>
            <a:ext cx="360900" cy="350100"/>
          </a:xfrm>
          <a:prstGeom prst="triangle">
            <a:avLst>
              <a:gd fmla="val 50000" name="adj"/>
            </a:avLst>
          </a:prstGeom>
          <a:solidFill>
            <a:srgbClr val="010000"/>
          </a:solidFill>
          <a:ln cap="flat" cmpd="sng" w="9525">
            <a:solidFill>
              <a:srgbClr val="01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5" name="Google Shape;865;p96"/>
          <p:cNvCxnSpPr/>
          <p:nvPr/>
        </p:nvCxnSpPr>
        <p:spPr>
          <a:xfrm>
            <a:off x="2787750" y="3837075"/>
            <a:ext cx="3576000" cy="0"/>
          </a:xfrm>
          <a:prstGeom prst="straightConnector1">
            <a:avLst/>
          </a:prstGeom>
          <a:noFill/>
          <a:ln cap="flat" cmpd="sng" w="9525">
            <a:solidFill>
              <a:srgbClr val="010000"/>
            </a:solidFill>
            <a:prstDash val="solid"/>
            <a:round/>
            <a:headEnd len="med" w="med" type="none"/>
            <a:tailEnd len="med" w="med" type="none"/>
          </a:ln>
        </p:spPr>
      </p:cxnSp>
      <p:sp>
        <p:nvSpPr>
          <p:cNvPr id="866" name="Google Shape;866;p96"/>
          <p:cNvSpPr txBox="1"/>
          <p:nvPr/>
        </p:nvSpPr>
        <p:spPr>
          <a:xfrm>
            <a:off x="2791400" y="4325550"/>
            <a:ext cx="1666500" cy="40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552656"/>
                </a:solidFill>
                <a:latin typeface="Lato"/>
                <a:ea typeface="Lato"/>
                <a:cs typeface="Lato"/>
                <a:sym typeface="Lato"/>
              </a:rPr>
              <a:t>Because the elephants require the ability to roam</a:t>
            </a:r>
            <a:endParaRPr/>
          </a:p>
        </p:txBody>
      </p:sp>
      <p:sp>
        <p:nvSpPr>
          <p:cNvPr id="867" name="Google Shape;867;p96"/>
          <p:cNvSpPr txBox="1"/>
          <p:nvPr/>
        </p:nvSpPr>
        <p:spPr>
          <a:xfrm>
            <a:off x="4883375" y="4325550"/>
            <a:ext cx="1515300" cy="40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552656"/>
                </a:solidFill>
                <a:latin typeface="Lato"/>
                <a:ea typeface="Lato"/>
                <a:cs typeface="Lato"/>
                <a:sym typeface="Lato"/>
              </a:rPr>
              <a:t>sanctuaries provide lots of space.</a:t>
            </a:r>
            <a:endParaRPr/>
          </a:p>
        </p:txBody>
      </p:sp>
      <p:sp>
        <p:nvSpPr>
          <p:cNvPr id="868" name="Google Shape;868;p96"/>
          <p:cNvSpPr txBox="1"/>
          <p:nvPr/>
        </p:nvSpPr>
        <p:spPr>
          <a:xfrm>
            <a:off x="4883375" y="2001000"/>
            <a:ext cx="1515300" cy="40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552656"/>
                </a:solidFill>
                <a:latin typeface="Lato"/>
                <a:ea typeface="Lato"/>
                <a:cs typeface="Lato"/>
                <a:sym typeface="Lato"/>
              </a:rPr>
              <a:t>What happens because of this?</a:t>
            </a:r>
            <a:endParaRPr/>
          </a:p>
        </p:txBody>
      </p:sp>
      <p:sp>
        <p:nvSpPr>
          <p:cNvPr id="869" name="Google Shape;869;p96"/>
          <p:cNvSpPr txBox="1"/>
          <p:nvPr/>
        </p:nvSpPr>
        <p:spPr>
          <a:xfrm>
            <a:off x="2791400" y="2025775"/>
            <a:ext cx="1666500" cy="40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552656"/>
                </a:solidFill>
                <a:latin typeface="Lato"/>
                <a:ea typeface="Lato"/>
                <a:cs typeface="Lato"/>
                <a:sym typeface="Lato"/>
              </a:rPr>
              <a:t>Because the elephants require the ability to roam</a:t>
            </a:r>
            <a:endParaRPr/>
          </a:p>
        </p:txBody>
      </p:sp>
      <p:pic>
        <p:nvPicPr>
          <p:cNvPr descr="tree-03-green.png" id="870" name="Google Shape;870;p96"/>
          <p:cNvPicPr preferRelativeResize="0"/>
          <p:nvPr/>
        </p:nvPicPr>
        <p:blipFill>
          <a:blip r:embed="rId3">
            <a:alphaModFix/>
          </a:blip>
          <a:stretch>
            <a:fillRect/>
          </a:stretch>
        </p:blipFill>
        <p:spPr>
          <a:xfrm>
            <a:off x="5434150" y="2580850"/>
            <a:ext cx="1213000" cy="1213000"/>
          </a:xfrm>
          <a:prstGeom prst="rect">
            <a:avLst/>
          </a:prstGeom>
          <a:noFill/>
          <a:ln>
            <a:noFill/>
          </a:ln>
        </p:spPr>
      </p:pic>
      <p:pic>
        <p:nvPicPr>
          <p:cNvPr descr="tree-04-green.png" id="871" name="Google Shape;871;p96"/>
          <p:cNvPicPr preferRelativeResize="0"/>
          <p:nvPr/>
        </p:nvPicPr>
        <p:blipFill>
          <a:blip r:embed="rId4">
            <a:alphaModFix/>
          </a:blip>
          <a:stretch>
            <a:fillRect/>
          </a:stretch>
        </p:blipFill>
        <p:spPr>
          <a:xfrm>
            <a:off x="4622200" y="2512688"/>
            <a:ext cx="1352813" cy="1352813"/>
          </a:xfrm>
          <a:prstGeom prst="rect">
            <a:avLst/>
          </a:prstGeom>
          <a:noFill/>
          <a:ln>
            <a:noFill/>
          </a:ln>
        </p:spPr>
      </p:pic>
      <p:pic>
        <p:nvPicPr>
          <p:cNvPr descr="elephant-05-purple.png" id="872" name="Google Shape;872;p96"/>
          <p:cNvPicPr preferRelativeResize="0"/>
          <p:nvPr/>
        </p:nvPicPr>
        <p:blipFill>
          <a:blip r:embed="rId5">
            <a:alphaModFix/>
          </a:blip>
          <a:stretch>
            <a:fillRect/>
          </a:stretch>
        </p:blipFill>
        <p:spPr>
          <a:xfrm>
            <a:off x="2733800" y="2976597"/>
            <a:ext cx="947700" cy="947700"/>
          </a:xfrm>
          <a:prstGeom prst="rect">
            <a:avLst/>
          </a:prstGeom>
          <a:noFill/>
          <a:ln>
            <a:noFill/>
          </a:ln>
        </p:spPr>
      </p:pic>
      <p:pic>
        <p:nvPicPr>
          <p:cNvPr descr="elephant-05-purple.png" id="873" name="Google Shape;873;p96"/>
          <p:cNvPicPr preferRelativeResize="0"/>
          <p:nvPr/>
        </p:nvPicPr>
        <p:blipFill>
          <a:blip r:embed="rId5">
            <a:alphaModFix/>
          </a:blip>
          <a:stretch>
            <a:fillRect/>
          </a:stretch>
        </p:blipFill>
        <p:spPr>
          <a:xfrm rot="-567080">
            <a:off x="2715199" y="877598"/>
            <a:ext cx="947702" cy="947702"/>
          </a:xfrm>
          <a:prstGeom prst="rect">
            <a:avLst/>
          </a:prstGeom>
          <a:noFill/>
          <a:ln>
            <a:noFill/>
          </a:ln>
        </p:spPr>
      </p:pic>
      <p:pic>
        <p:nvPicPr>
          <p:cNvPr id="874" name="Google Shape;874;p96"/>
          <p:cNvPicPr preferRelativeResize="0"/>
          <p:nvPr/>
        </p:nvPicPr>
        <p:blipFill>
          <a:blip r:embed="rId6">
            <a:alphaModFix/>
          </a:blip>
          <a:stretch>
            <a:fillRect/>
          </a:stretch>
        </p:blipFill>
        <p:spPr>
          <a:xfrm>
            <a:off x="3658074" y="2976599"/>
            <a:ext cx="947700" cy="947700"/>
          </a:xfrm>
          <a:prstGeom prst="rect">
            <a:avLst/>
          </a:prstGeom>
          <a:noFill/>
          <a:ln>
            <a:noFill/>
          </a:ln>
        </p:spPr>
      </p:pic>
      <p:pic>
        <p:nvPicPr>
          <p:cNvPr id="875" name="Google Shape;875;p96"/>
          <p:cNvPicPr preferRelativeResize="0"/>
          <p:nvPr/>
        </p:nvPicPr>
        <p:blipFill>
          <a:blip r:embed="rId6">
            <a:alphaModFix/>
          </a:blip>
          <a:stretch>
            <a:fillRect/>
          </a:stretch>
        </p:blipFill>
        <p:spPr>
          <a:xfrm rot="-612351">
            <a:off x="3658074" y="730024"/>
            <a:ext cx="947701" cy="9477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97"/>
          <p:cNvSpPr txBox="1"/>
          <p:nvPr>
            <p:ph type="title"/>
          </p:nvPr>
        </p:nvSpPr>
        <p:spPr>
          <a:xfrm>
            <a:off x="7210636" y="328627"/>
            <a:ext cx="1933500" cy="2034600"/>
          </a:xfrm>
          <a:prstGeom prst="rect">
            <a:avLst/>
          </a:prstGeom>
        </p:spPr>
        <p:txBody>
          <a:bodyPr anchorCtr="0" anchor="t" bIns="57150" lIns="57150" spcFirstLastPara="1" rIns="57150" wrap="square" tIns="57150">
            <a:noAutofit/>
          </a:bodyPr>
          <a:lstStyle/>
          <a:p>
            <a:pPr indent="0" lvl="0" marL="0" rtl="0" algn="l">
              <a:spcBef>
                <a:spcPts val="0"/>
              </a:spcBef>
              <a:spcAft>
                <a:spcPts val="0"/>
              </a:spcAft>
              <a:buClr>
                <a:schemeClr val="dk1"/>
              </a:buClr>
              <a:buSzPts val="1100"/>
              <a:buFont typeface="Arial"/>
              <a:buNone/>
            </a:pPr>
            <a:r>
              <a:rPr b="1" lang="en" sz="1200">
                <a:solidFill>
                  <a:schemeClr val="lt1"/>
                </a:solidFill>
                <a:latin typeface="Calibri"/>
                <a:ea typeface="Calibri"/>
                <a:cs typeface="Calibri"/>
                <a:sym typeface="Calibri"/>
              </a:rPr>
              <a:t>How Sentences Work</a:t>
            </a:r>
            <a:endParaRPr b="1" sz="1200">
              <a:solidFill>
                <a:schemeClr val="lt1"/>
              </a:solidFill>
              <a:latin typeface="Calibri"/>
              <a:ea typeface="Calibri"/>
              <a:cs typeface="Calibri"/>
              <a:sym typeface="Calibri"/>
            </a:endParaRPr>
          </a:p>
          <a:p>
            <a:pPr indent="0" lvl="0" marL="0" rtl="0" algn="l">
              <a:spcBef>
                <a:spcPts val="0"/>
              </a:spcBef>
              <a:spcAft>
                <a:spcPts val="0"/>
              </a:spcAft>
              <a:buNone/>
            </a:pPr>
            <a:r>
              <a:t/>
            </a:r>
            <a:endParaRPr b="1" sz="1200">
              <a:solidFill>
                <a:schemeClr val="lt1"/>
              </a:solidFill>
              <a:latin typeface="Calibri"/>
              <a:ea typeface="Calibri"/>
              <a:cs typeface="Calibri"/>
              <a:sym typeface="Calibri"/>
            </a:endParaRPr>
          </a:p>
        </p:txBody>
      </p:sp>
      <p:sp>
        <p:nvSpPr>
          <p:cNvPr id="881" name="Google Shape;881;p97"/>
          <p:cNvSpPr txBox="1"/>
          <p:nvPr/>
        </p:nvSpPr>
        <p:spPr>
          <a:xfrm>
            <a:off x="1219425" y="1382450"/>
            <a:ext cx="3774000" cy="23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See other dec for this example:</a:t>
            </a:r>
            <a:endParaRPr/>
          </a:p>
          <a:p>
            <a:pPr indent="0" lvl="0" marL="0" rtl="0" algn="l">
              <a:spcBef>
                <a:spcPts val="0"/>
              </a:spcBef>
              <a:spcAft>
                <a:spcPts val="0"/>
              </a:spcAft>
              <a:buNone/>
            </a:pPr>
            <a:r>
              <a:rPr lang="en" u="sng">
                <a:solidFill>
                  <a:srgbClr val="DB342A"/>
                </a:solidFill>
                <a:hlinkClick r:id="rId3"/>
              </a:rPr>
              <a:t>https://docs.google.com/a/ifactory.com/presentation/d/1FI642d3wfdSjz_m6IZxXR_VNJG3PjgfuTmb0ptKslb8/edit?usp=sharing</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62"/>
          <p:cNvSpPr txBox="1"/>
          <p:nvPr>
            <p:ph type="title"/>
          </p:nvPr>
        </p:nvSpPr>
        <p:spPr>
          <a:xfrm>
            <a:off x="7210641" y="444500"/>
            <a:ext cx="1933200" cy="3478200"/>
          </a:xfrm>
          <a:prstGeom prst="rect">
            <a:avLst/>
          </a:prstGeom>
          <a:noFill/>
          <a:ln>
            <a:noFill/>
          </a:ln>
        </p:spPr>
        <p:txBody>
          <a:bodyPr anchorCtr="0" anchor="t" bIns="40475" lIns="80975" spcFirstLastPara="1" rIns="80975" wrap="square" tIns="40475">
            <a:noAutofit/>
          </a:bodyPr>
          <a:lstStyle/>
          <a:p>
            <a:pPr indent="0" lvl="0" marL="0" marR="0" rtl="0" algn="l">
              <a:spcBef>
                <a:spcPts val="0"/>
              </a:spcBef>
              <a:spcAft>
                <a:spcPts val="0"/>
              </a:spcAft>
              <a:buNone/>
            </a:pPr>
            <a:r>
              <a:rPr lang="en" sz="1200">
                <a:solidFill>
                  <a:srgbClr val="FFFFFF"/>
                </a:solidFill>
                <a:latin typeface="Calibri"/>
                <a:ea typeface="Calibri"/>
                <a:cs typeface="Calibri"/>
                <a:sym typeface="Calibri"/>
              </a:rPr>
              <a:t>Assets rebuilt in Google Slides</a:t>
            </a:r>
            <a:endParaRPr sz="1200">
              <a:solidFill>
                <a:srgbClr val="FFFFFF"/>
              </a:solidFill>
              <a:latin typeface="Calibri"/>
              <a:ea typeface="Calibri"/>
              <a:cs typeface="Calibri"/>
              <a:sym typeface="Calibri"/>
            </a:endParaRPr>
          </a:p>
        </p:txBody>
      </p:sp>
      <p:cxnSp>
        <p:nvCxnSpPr>
          <p:cNvPr id="397" name="Google Shape;397;p62"/>
          <p:cNvCxnSpPr/>
          <p:nvPr/>
        </p:nvCxnSpPr>
        <p:spPr>
          <a:xfrm>
            <a:off x="412575" y="4432215"/>
            <a:ext cx="6255300" cy="0"/>
          </a:xfrm>
          <a:prstGeom prst="straightConnector1">
            <a:avLst/>
          </a:prstGeom>
          <a:noFill/>
          <a:ln cap="flat" cmpd="sng" w="9525">
            <a:solidFill>
              <a:srgbClr val="939598"/>
            </a:solidFill>
            <a:prstDash val="solid"/>
            <a:round/>
            <a:headEnd len="med" w="med" type="none"/>
            <a:tailEnd len="med" w="med" type="none"/>
          </a:ln>
        </p:spPr>
      </p:cxnSp>
      <p:sp>
        <p:nvSpPr>
          <p:cNvPr id="398" name="Google Shape;398;p62"/>
          <p:cNvSpPr/>
          <p:nvPr/>
        </p:nvSpPr>
        <p:spPr>
          <a:xfrm>
            <a:off x="5534850" y="1924350"/>
            <a:ext cx="704400" cy="1785300"/>
          </a:xfrm>
          <a:prstGeom prst="curvedLeftArrow">
            <a:avLst>
              <a:gd fmla="val 25000" name="adj1"/>
              <a:gd fmla="val 50000" name="adj2"/>
              <a:gd fmla="val 25000" name="adj3"/>
            </a:avLst>
          </a:prstGeom>
          <a:solidFill>
            <a:srgbClr val="75B4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2"/>
          <p:cNvSpPr/>
          <p:nvPr/>
        </p:nvSpPr>
        <p:spPr>
          <a:xfrm rot="10800000">
            <a:off x="4528525" y="1924350"/>
            <a:ext cx="704400" cy="1785300"/>
          </a:xfrm>
          <a:prstGeom prst="curvedLeftArrow">
            <a:avLst>
              <a:gd fmla="val 25000" name="adj1"/>
              <a:gd fmla="val 50000" name="adj2"/>
              <a:gd fmla="val 25000" name="adj3"/>
            </a:avLst>
          </a:prstGeom>
          <a:solidFill>
            <a:srgbClr val="55265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2"/>
          <p:cNvSpPr/>
          <p:nvPr/>
        </p:nvSpPr>
        <p:spPr>
          <a:xfrm>
            <a:off x="412575" y="711288"/>
            <a:ext cx="1028400" cy="506100"/>
          </a:xfrm>
          <a:prstGeom prst="wedgeRoundRectCallout">
            <a:avLst>
              <a:gd fmla="val -33078" name="adj1"/>
              <a:gd fmla="val 90484" name="adj2"/>
              <a:gd fmla="val 0" name="adj3"/>
            </a:avLst>
          </a:prstGeom>
          <a:solidFill>
            <a:srgbClr val="FFFFFF"/>
          </a:solidFill>
          <a:ln cap="flat" cmpd="sng" w="19050">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74E13"/>
                </a:solidFill>
                <a:latin typeface="Lato"/>
                <a:ea typeface="Lato"/>
                <a:cs typeface="Lato"/>
                <a:sym typeface="Lato"/>
              </a:rPr>
              <a:t>Fix </a:t>
            </a:r>
            <a:r>
              <a:rPr lang="en">
                <a:solidFill>
                  <a:srgbClr val="A61C00"/>
                </a:solidFill>
                <a:latin typeface="Lato"/>
                <a:ea typeface="Lato"/>
                <a:cs typeface="Lato"/>
                <a:sym typeface="Lato"/>
              </a:rPr>
              <a:t>this</a:t>
            </a:r>
            <a:r>
              <a:rPr lang="en">
                <a:solidFill>
                  <a:srgbClr val="552656"/>
                </a:solidFill>
                <a:latin typeface="Lato"/>
                <a:ea typeface="Lato"/>
                <a:cs typeface="Lato"/>
                <a:sym typeface="Lato"/>
              </a:rPr>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3"/>
          <p:cNvSpPr txBox="1"/>
          <p:nvPr>
            <p:ph type="title"/>
          </p:nvPr>
        </p:nvSpPr>
        <p:spPr>
          <a:xfrm>
            <a:off x="7210641" y="444500"/>
            <a:ext cx="1933200" cy="3478200"/>
          </a:xfrm>
          <a:prstGeom prst="rect">
            <a:avLst/>
          </a:prstGeom>
          <a:noFill/>
          <a:ln>
            <a:noFill/>
          </a:ln>
        </p:spPr>
        <p:txBody>
          <a:bodyPr anchorCtr="0" anchor="t" bIns="40475" lIns="80975" spcFirstLastPara="1" rIns="80975" wrap="square" tIns="40475">
            <a:noAutofit/>
          </a:bodyPr>
          <a:lstStyle/>
          <a:p>
            <a:pPr indent="0" lvl="0" marL="0" marR="0" rtl="0" algn="l">
              <a:spcBef>
                <a:spcPts val="0"/>
              </a:spcBef>
              <a:spcAft>
                <a:spcPts val="0"/>
              </a:spcAft>
              <a:buNone/>
            </a:pPr>
            <a:r>
              <a:rPr lang="en" sz="1200">
                <a:solidFill>
                  <a:srgbClr val="FFFFFF"/>
                </a:solidFill>
                <a:latin typeface="Calibri"/>
                <a:ea typeface="Calibri"/>
                <a:cs typeface="Calibri"/>
                <a:sym typeface="Calibri"/>
              </a:rPr>
              <a:t>Ask yourself: Deciding if a sentence is a run-on</a:t>
            </a:r>
            <a:endParaRPr sz="12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200">
              <a:solidFill>
                <a:srgbClr val="FFFFFF"/>
              </a:solidFill>
              <a:latin typeface="Calibri"/>
              <a:ea typeface="Calibri"/>
              <a:cs typeface="Calibri"/>
              <a:sym typeface="Calibri"/>
            </a:endParaRPr>
          </a:p>
        </p:txBody>
      </p:sp>
      <p:sp>
        <p:nvSpPr>
          <p:cNvPr id="406" name="Google Shape;406;p63"/>
          <p:cNvSpPr/>
          <p:nvPr/>
        </p:nvSpPr>
        <p:spPr>
          <a:xfrm>
            <a:off x="1574738" y="2608925"/>
            <a:ext cx="1855800" cy="832200"/>
          </a:xfrm>
          <a:prstGeom prst="roundRect">
            <a:avLst>
              <a:gd fmla="val 19102" name="adj"/>
            </a:avLst>
          </a:prstGeom>
          <a:solidFill>
            <a:srgbClr val="FFFFFF"/>
          </a:solidFill>
          <a:ln cap="flat" cmpd="sng" w="19050">
            <a:solidFill>
              <a:srgbClr val="5526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552656"/>
                </a:solidFill>
                <a:latin typeface="Lato"/>
                <a:ea typeface="Lato"/>
                <a:cs typeface="Lato"/>
                <a:sym typeface="Lato"/>
              </a:rPr>
              <a:t>Does it have either a </a:t>
            </a:r>
            <a:r>
              <a:rPr b="1" lang="en" sz="1100">
                <a:solidFill>
                  <a:srgbClr val="5F9842"/>
                </a:solidFill>
                <a:latin typeface="Lato"/>
                <a:ea typeface="Lato"/>
                <a:cs typeface="Lato"/>
                <a:sym typeface="Lato"/>
              </a:rPr>
              <a:t>semicolon</a:t>
            </a:r>
            <a:r>
              <a:rPr lang="en" sz="1100">
                <a:solidFill>
                  <a:srgbClr val="552656"/>
                </a:solidFill>
                <a:latin typeface="Lato"/>
                <a:ea typeface="Lato"/>
                <a:cs typeface="Lato"/>
                <a:sym typeface="Lato"/>
              </a:rPr>
              <a:t> or a</a:t>
            </a:r>
            <a:r>
              <a:rPr b="1" lang="en" sz="1100">
                <a:solidFill>
                  <a:srgbClr val="75B443"/>
                </a:solidFill>
                <a:latin typeface="Lato"/>
                <a:ea typeface="Lato"/>
                <a:cs typeface="Lato"/>
                <a:sym typeface="Lato"/>
              </a:rPr>
              <a:t> </a:t>
            </a:r>
            <a:r>
              <a:rPr b="1" lang="en" sz="1100">
                <a:solidFill>
                  <a:srgbClr val="5F9842"/>
                </a:solidFill>
                <a:latin typeface="Lato"/>
                <a:ea typeface="Lato"/>
                <a:cs typeface="Lato"/>
                <a:sym typeface="Lato"/>
              </a:rPr>
              <a:t>comma </a:t>
            </a:r>
            <a:r>
              <a:rPr lang="en" sz="1100">
                <a:solidFill>
                  <a:srgbClr val="552656"/>
                </a:solidFill>
                <a:latin typeface="Lato"/>
                <a:ea typeface="Lato"/>
                <a:cs typeface="Lato"/>
                <a:sym typeface="Lato"/>
              </a:rPr>
              <a:t>and a</a:t>
            </a:r>
            <a:r>
              <a:rPr b="1" lang="en" sz="1100">
                <a:solidFill>
                  <a:srgbClr val="5F9842"/>
                </a:solidFill>
                <a:latin typeface="Lato"/>
                <a:ea typeface="Lato"/>
                <a:cs typeface="Lato"/>
                <a:sym typeface="Lato"/>
              </a:rPr>
              <a:t> joining word</a:t>
            </a:r>
            <a:r>
              <a:rPr lang="en" sz="1100">
                <a:solidFill>
                  <a:srgbClr val="552656"/>
                </a:solidFill>
                <a:latin typeface="Lato"/>
                <a:ea typeface="Lato"/>
                <a:cs typeface="Lato"/>
                <a:sym typeface="Lato"/>
              </a:rPr>
              <a:t> such as</a:t>
            </a:r>
            <a:r>
              <a:rPr b="1" lang="en" sz="1100">
                <a:solidFill>
                  <a:srgbClr val="5F9842"/>
                </a:solidFill>
                <a:latin typeface="Lato"/>
                <a:ea typeface="Lato"/>
                <a:cs typeface="Lato"/>
                <a:sym typeface="Lato"/>
              </a:rPr>
              <a:t> </a:t>
            </a:r>
            <a:r>
              <a:rPr b="1" i="1" lang="en" sz="1100">
                <a:solidFill>
                  <a:srgbClr val="5F9842"/>
                </a:solidFill>
                <a:latin typeface="Lato"/>
                <a:ea typeface="Lato"/>
                <a:cs typeface="Lato"/>
                <a:sym typeface="Lato"/>
              </a:rPr>
              <a:t>and</a:t>
            </a:r>
            <a:r>
              <a:rPr lang="en" sz="1100">
                <a:solidFill>
                  <a:srgbClr val="552656"/>
                </a:solidFill>
                <a:latin typeface="Lato"/>
                <a:ea typeface="Lato"/>
                <a:cs typeface="Lato"/>
                <a:sym typeface="Lato"/>
              </a:rPr>
              <a:t> to join the clauses?</a:t>
            </a:r>
            <a:endParaRPr sz="1100">
              <a:solidFill>
                <a:srgbClr val="552656"/>
              </a:solidFill>
              <a:latin typeface="Lato"/>
              <a:ea typeface="Lato"/>
              <a:cs typeface="Lato"/>
              <a:sym typeface="Lato"/>
            </a:endParaRPr>
          </a:p>
        </p:txBody>
      </p:sp>
      <p:sp>
        <p:nvSpPr>
          <p:cNvPr id="407" name="Google Shape;407;p63"/>
          <p:cNvSpPr/>
          <p:nvPr/>
        </p:nvSpPr>
        <p:spPr>
          <a:xfrm>
            <a:off x="1574750" y="1126425"/>
            <a:ext cx="1855800" cy="883500"/>
          </a:xfrm>
          <a:prstGeom prst="roundRect">
            <a:avLst>
              <a:gd fmla="val 19102" name="adj"/>
            </a:avLst>
          </a:prstGeom>
          <a:solidFill>
            <a:srgbClr val="FFFFFF"/>
          </a:solidFill>
          <a:ln cap="flat" cmpd="sng" w="19050">
            <a:solidFill>
              <a:srgbClr val="5526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552656"/>
                </a:solidFill>
                <a:latin typeface="Lato"/>
                <a:ea typeface="Lato"/>
                <a:cs typeface="Lato"/>
                <a:sym typeface="Lato"/>
              </a:rPr>
              <a:t>Does it have </a:t>
            </a:r>
            <a:r>
              <a:rPr b="1" lang="en" sz="1100">
                <a:solidFill>
                  <a:srgbClr val="5F9842"/>
                </a:solidFill>
                <a:latin typeface="Lato"/>
                <a:ea typeface="Lato"/>
                <a:cs typeface="Lato"/>
                <a:sym typeface="Lato"/>
              </a:rPr>
              <a:t>two or more independent clauses</a:t>
            </a:r>
            <a:r>
              <a:rPr lang="en" sz="1100">
                <a:solidFill>
                  <a:srgbClr val="552656"/>
                </a:solidFill>
                <a:latin typeface="Lato"/>
                <a:ea typeface="Lato"/>
                <a:cs typeface="Lato"/>
                <a:sym typeface="Lato"/>
              </a:rPr>
              <a:t> that can stand on their own?</a:t>
            </a:r>
            <a:endParaRPr sz="1100">
              <a:solidFill>
                <a:srgbClr val="552656"/>
              </a:solidFill>
              <a:latin typeface="Lato"/>
              <a:ea typeface="Lato"/>
              <a:cs typeface="Lato"/>
              <a:sym typeface="Lato"/>
            </a:endParaRPr>
          </a:p>
        </p:txBody>
      </p:sp>
      <p:sp>
        <p:nvSpPr>
          <p:cNvPr id="408" name="Google Shape;408;p63"/>
          <p:cNvSpPr/>
          <p:nvPr/>
        </p:nvSpPr>
        <p:spPr>
          <a:xfrm>
            <a:off x="1627750" y="4094825"/>
            <a:ext cx="1802700" cy="598200"/>
          </a:xfrm>
          <a:prstGeom prst="roundRect">
            <a:avLst>
              <a:gd fmla="val 19102" name="adj"/>
            </a:avLst>
          </a:prstGeom>
          <a:solidFill>
            <a:srgbClr val="E16445"/>
          </a:solidFill>
          <a:ln cap="flat" cmpd="sng" w="28575">
            <a:solidFill>
              <a:srgbClr val="EC99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You DO have a run-on. </a:t>
            </a:r>
            <a:br>
              <a:rPr lang="en" sz="1100">
                <a:solidFill>
                  <a:schemeClr val="lt1"/>
                </a:solidFill>
                <a:latin typeface="Lato"/>
                <a:ea typeface="Lato"/>
                <a:cs typeface="Lato"/>
                <a:sym typeface="Lato"/>
              </a:rPr>
            </a:br>
            <a:r>
              <a:rPr lang="en" sz="1100">
                <a:solidFill>
                  <a:schemeClr val="lt1"/>
                </a:solidFill>
                <a:latin typeface="Lato"/>
                <a:ea typeface="Lato"/>
                <a:cs typeface="Lato"/>
                <a:sym typeface="Lato"/>
              </a:rPr>
              <a:t>You need to fix it.</a:t>
            </a:r>
            <a:endParaRPr sz="1100">
              <a:solidFill>
                <a:srgbClr val="FFFFFF"/>
              </a:solidFill>
              <a:latin typeface="Lato"/>
              <a:ea typeface="Lato"/>
              <a:cs typeface="Lato"/>
              <a:sym typeface="Lato"/>
            </a:endParaRPr>
          </a:p>
        </p:txBody>
      </p:sp>
      <p:grpSp>
        <p:nvGrpSpPr>
          <p:cNvPr id="409" name="Google Shape;409;p63"/>
          <p:cNvGrpSpPr/>
          <p:nvPr/>
        </p:nvGrpSpPr>
        <p:grpSpPr>
          <a:xfrm>
            <a:off x="2245488" y="2043613"/>
            <a:ext cx="500100" cy="531600"/>
            <a:chOff x="2238388" y="2043613"/>
            <a:chExt cx="500100" cy="531600"/>
          </a:xfrm>
        </p:grpSpPr>
        <p:cxnSp>
          <p:nvCxnSpPr>
            <p:cNvPr id="410" name="Google Shape;410;p63"/>
            <p:cNvCxnSpPr/>
            <p:nvPr/>
          </p:nvCxnSpPr>
          <p:spPr>
            <a:xfrm>
              <a:off x="2488438" y="2043613"/>
              <a:ext cx="0" cy="531600"/>
            </a:xfrm>
            <a:prstGeom prst="straightConnector1">
              <a:avLst/>
            </a:prstGeom>
            <a:noFill/>
            <a:ln cap="flat" cmpd="sng" w="19050">
              <a:solidFill>
                <a:srgbClr val="595959"/>
              </a:solidFill>
              <a:prstDash val="solid"/>
              <a:round/>
              <a:headEnd len="med" w="med" type="none"/>
              <a:tailEnd len="med" w="med" type="triangle"/>
            </a:ln>
          </p:spPr>
        </p:cxnSp>
        <p:sp>
          <p:nvSpPr>
            <p:cNvPr id="411" name="Google Shape;411;p63"/>
            <p:cNvSpPr/>
            <p:nvPr/>
          </p:nvSpPr>
          <p:spPr>
            <a:xfrm>
              <a:off x="2238388" y="2110963"/>
              <a:ext cx="500100" cy="244500"/>
            </a:xfrm>
            <a:prstGeom prst="roundRect">
              <a:avLst>
                <a:gd fmla="val 50000" name="adj"/>
              </a:avLst>
            </a:prstGeom>
            <a:solidFill>
              <a:srgbClr val="FFFFFF"/>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52656"/>
                  </a:solidFill>
                  <a:latin typeface="Lato"/>
                  <a:ea typeface="Lato"/>
                  <a:cs typeface="Lato"/>
                  <a:sym typeface="Lato"/>
                </a:rPr>
                <a:t>Yes</a:t>
              </a:r>
              <a:endParaRPr sz="1000">
                <a:solidFill>
                  <a:srgbClr val="552656"/>
                </a:solidFill>
                <a:latin typeface="Lato"/>
                <a:ea typeface="Lato"/>
                <a:cs typeface="Lato"/>
                <a:sym typeface="Lato"/>
              </a:endParaRPr>
            </a:p>
          </p:txBody>
        </p:sp>
      </p:grpSp>
      <p:cxnSp>
        <p:nvCxnSpPr>
          <p:cNvPr id="412" name="Google Shape;412;p63"/>
          <p:cNvCxnSpPr/>
          <p:nvPr/>
        </p:nvCxnSpPr>
        <p:spPr>
          <a:xfrm>
            <a:off x="2488444" y="3502163"/>
            <a:ext cx="0" cy="531600"/>
          </a:xfrm>
          <a:prstGeom prst="straightConnector1">
            <a:avLst/>
          </a:prstGeom>
          <a:noFill/>
          <a:ln cap="flat" cmpd="sng" w="19050">
            <a:solidFill>
              <a:srgbClr val="595959"/>
            </a:solidFill>
            <a:prstDash val="solid"/>
            <a:round/>
            <a:headEnd len="med" w="med" type="none"/>
            <a:tailEnd len="med" w="med" type="triangle"/>
          </a:ln>
        </p:spPr>
      </p:cxnSp>
      <p:cxnSp>
        <p:nvCxnSpPr>
          <p:cNvPr id="413" name="Google Shape;413;p63"/>
          <p:cNvCxnSpPr/>
          <p:nvPr/>
        </p:nvCxnSpPr>
        <p:spPr>
          <a:xfrm>
            <a:off x="3513238" y="1596002"/>
            <a:ext cx="613800" cy="440400"/>
          </a:xfrm>
          <a:prstGeom prst="straightConnector1">
            <a:avLst/>
          </a:prstGeom>
          <a:noFill/>
          <a:ln cap="flat" cmpd="sng" w="19050">
            <a:solidFill>
              <a:srgbClr val="595959"/>
            </a:solidFill>
            <a:prstDash val="solid"/>
            <a:round/>
            <a:headEnd len="med" w="med" type="none"/>
            <a:tailEnd len="med" w="med" type="triangle"/>
          </a:ln>
        </p:spPr>
      </p:cxnSp>
      <p:cxnSp>
        <p:nvCxnSpPr>
          <p:cNvPr id="414" name="Google Shape;414;p63"/>
          <p:cNvCxnSpPr/>
          <p:nvPr/>
        </p:nvCxnSpPr>
        <p:spPr>
          <a:xfrm flipH="1" rot="10800000">
            <a:off x="3532451" y="2559877"/>
            <a:ext cx="613800" cy="440400"/>
          </a:xfrm>
          <a:prstGeom prst="straightConnector1">
            <a:avLst/>
          </a:prstGeom>
          <a:noFill/>
          <a:ln cap="flat" cmpd="sng" w="19050">
            <a:solidFill>
              <a:srgbClr val="595959"/>
            </a:solidFill>
            <a:prstDash val="solid"/>
            <a:round/>
            <a:headEnd len="med" w="med" type="none"/>
            <a:tailEnd len="med" w="med" type="triangle"/>
          </a:ln>
        </p:spPr>
      </p:cxnSp>
      <p:sp>
        <p:nvSpPr>
          <p:cNvPr id="415" name="Google Shape;415;p63"/>
          <p:cNvSpPr/>
          <p:nvPr/>
        </p:nvSpPr>
        <p:spPr>
          <a:xfrm>
            <a:off x="3570088" y="2657825"/>
            <a:ext cx="500100" cy="244500"/>
          </a:xfrm>
          <a:prstGeom prst="roundRect">
            <a:avLst>
              <a:gd fmla="val 50000" name="adj"/>
            </a:avLst>
          </a:prstGeom>
          <a:solidFill>
            <a:srgbClr val="FFFFFF"/>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11A41"/>
                </a:solidFill>
                <a:latin typeface="Lato"/>
                <a:ea typeface="Lato"/>
                <a:cs typeface="Lato"/>
                <a:sym typeface="Lato"/>
              </a:rPr>
              <a:t>Yes</a:t>
            </a:r>
            <a:endParaRPr sz="1000">
              <a:solidFill>
                <a:srgbClr val="411A41"/>
              </a:solidFill>
              <a:latin typeface="Lato"/>
              <a:ea typeface="Lato"/>
              <a:cs typeface="Lato"/>
              <a:sym typeface="Lato"/>
            </a:endParaRPr>
          </a:p>
        </p:txBody>
      </p:sp>
      <p:sp>
        <p:nvSpPr>
          <p:cNvPr id="416" name="Google Shape;416;p63"/>
          <p:cNvSpPr txBox="1"/>
          <p:nvPr/>
        </p:nvSpPr>
        <p:spPr>
          <a:xfrm>
            <a:off x="286900" y="404225"/>
            <a:ext cx="44031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552656"/>
                </a:solidFill>
                <a:latin typeface="Lato"/>
                <a:ea typeface="Lato"/>
                <a:cs typeface="Lato"/>
                <a:sym typeface="Lato"/>
              </a:rPr>
              <a:t>Ask yourself: Is the sentence a run-on?  </a:t>
            </a:r>
            <a:endParaRPr b="1" sz="1800">
              <a:solidFill>
                <a:srgbClr val="552656"/>
              </a:solidFill>
              <a:latin typeface="Lato"/>
              <a:ea typeface="Lato"/>
              <a:cs typeface="Lato"/>
              <a:sym typeface="Lato"/>
            </a:endParaRPr>
          </a:p>
        </p:txBody>
      </p:sp>
      <p:sp>
        <p:nvSpPr>
          <p:cNvPr id="417" name="Google Shape;417;p63"/>
          <p:cNvSpPr/>
          <p:nvPr/>
        </p:nvSpPr>
        <p:spPr>
          <a:xfrm>
            <a:off x="4217463" y="2009925"/>
            <a:ext cx="1355700" cy="598200"/>
          </a:xfrm>
          <a:prstGeom prst="roundRect">
            <a:avLst>
              <a:gd fmla="val 19102" name="adj"/>
            </a:avLst>
          </a:prstGeom>
          <a:solidFill>
            <a:srgbClr val="5F9842"/>
          </a:solidFill>
          <a:ln cap="flat" cmpd="sng" w="28575">
            <a:solidFill>
              <a:srgbClr val="75B4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Lato"/>
                <a:ea typeface="Lato"/>
                <a:cs typeface="Lato"/>
                <a:sym typeface="Lato"/>
              </a:rPr>
              <a:t>You DO NOT </a:t>
            </a:r>
            <a:br>
              <a:rPr lang="en" sz="1000">
                <a:solidFill>
                  <a:srgbClr val="FFFFFF"/>
                </a:solidFill>
                <a:latin typeface="Lato"/>
                <a:ea typeface="Lato"/>
                <a:cs typeface="Lato"/>
                <a:sym typeface="Lato"/>
              </a:rPr>
            </a:br>
            <a:r>
              <a:rPr lang="en" sz="1000">
                <a:solidFill>
                  <a:srgbClr val="FFFFFF"/>
                </a:solidFill>
                <a:latin typeface="Lato"/>
                <a:ea typeface="Lato"/>
                <a:cs typeface="Lato"/>
                <a:sym typeface="Lato"/>
              </a:rPr>
              <a:t>have a run-on!</a:t>
            </a:r>
            <a:endParaRPr sz="1000">
              <a:solidFill>
                <a:srgbClr val="FFFFFF"/>
              </a:solidFill>
              <a:latin typeface="Lato"/>
              <a:ea typeface="Lato"/>
              <a:cs typeface="Lato"/>
              <a:sym typeface="Lato"/>
            </a:endParaRPr>
          </a:p>
        </p:txBody>
      </p:sp>
      <p:sp>
        <p:nvSpPr>
          <p:cNvPr id="418" name="Google Shape;418;p63"/>
          <p:cNvSpPr/>
          <p:nvPr/>
        </p:nvSpPr>
        <p:spPr>
          <a:xfrm>
            <a:off x="3570088" y="1693950"/>
            <a:ext cx="500100" cy="244500"/>
          </a:xfrm>
          <a:prstGeom prst="roundRect">
            <a:avLst>
              <a:gd fmla="val 50000" name="adj"/>
            </a:avLst>
          </a:prstGeom>
          <a:solidFill>
            <a:srgbClr val="FFFFFF"/>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11A41"/>
                </a:solidFill>
                <a:latin typeface="Lato"/>
                <a:ea typeface="Lato"/>
                <a:cs typeface="Lato"/>
                <a:sym typeface="Lato"/>
              </a:rPr>
              <a:t>No</a:t>
            </a:r>
            <a:endParaRPr sz="1000">
              <a:solidFill>
                <a:srgbClr val="411A41"/>
              </a:solidFill>
              <a:latin typeface="Lato"/>
              <a:ea typeface="Lato"/>
              <a:cs typeface="Lato"/>
              <a:sym typeface="Lato"/>
            </a:endParaRPr>
          </a:p>
        </p:txBody>
      </p:sp>
      <p:sp>
        <p:nvSpPr>
          <p:cNvPr id="419" name="Google Shape;419;p63"/>
          <p:cNvSpPr/>
          <p:nvPr/>
        </p:nvSpPr>
        <p:spPr>
          <a:xfrm>
            <a:off x="2238388" y="3576875"/>
            <a:ext cx="500100" cy="244500"/>
          </a:xfrm>
          <a:prstGeom prst="roundRect">
            <a:avLst>
              <a:gd fmla="val 50000" name="adj"/>
            </a:avLst>
          </a:prstGeom>
          <a:solidFill>
            <a:srgbClr val="FFFFFF"/>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11A41"/>
                </a:solidFill>
                <a:latin typeface="Lato"/>
                <a:ea typeface="Lato"/>
                <a:cs typeface="Lato"/>
                <a:sym typeface="Lato"/>
              </a:rPr>
              <a:t>No</a:t>
            </a:r>
            <a:endParaRPr sz="1000">
              <a:solidFill>
                <a:srgbClr val="411A4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4"/>
          <p:cNvSpPr txBox="1"/>
          <p:nvPr>
            <p:ph type="title"/>
          </p:nvPr>
        </p:nvSpPr>
        <p:spPr>
          <a:xfrm>
            <a:off x="7210650" y="444500"/>
            <a:ext cx="1933200" cy="3995100"/>
          </a:xfrm>
          <a:prstGeom prst="rect">
            <a:avLst/>
          </a:prstGeom>
          <a:noFill/>
          <a:ln>
            <a:noFill/>
          </a:ln>
        </p:spPr>
        <p:txBody>
          <a:bodyPr anchorCtr="0" anchor="t" bIns="40475" lIns="80975" spcFirstLastPara="1" rIns="80975" wrap="square" tIns="40475">
            <a:noAutofit/>
          </a:bodyPr>
          <a:lstStyle/>
          <a:p>
            <a:pPr indent="0" lvl="0" marL="0" marR="0" rtl="0" algn="l">
              <a:spcBef>
                <a:spcPts val="0"/>
              </a:spcBef>
              <a:spcAft>
                <a:spcPts val="0"/>
              </a:spcAft>
              <a:buNone/>
            </a:pPr>
            <a:r>
              <a:rPr lang="en" sz="1200">
                <a:solidFill>
                  <a:srgbClr val="FFFFFF"/>
                </a:solidFill>
                <a:latin typeface="Calibri"/>
                <a:ea typeface="Calibri"/>
                <a:cs typeface="Calibri"/>
                <a:sym typeface="Calibri"/>
              </a:rPr>
              <a:t>Fixing run-ons: Picture it</a:t>
            </a:r>
            <a:endParaRPr sz="12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2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200">
              <a:solidFill>
                <a:srgbClr val="FFFFFF"/>
              </a:solidFill>
              <a:latin typeface="Calibri"/>
              <a:ea typeface="Calibri"/>
              <a:cs typeface="Calibri"/>
              <a:sym typeface="Calibri"/>
            </a:endParaRPr>
          </a:p>
        </p:txBody>
      </p:sp>
      <p:sp>
        <p:nvSpPr>
          <p:cNvPr id="425" name="Google Shape;425;p64"/>
          <p:cNvSpPr/>
          <p:nvPr/>
        </p:nvSpPr>
        <p:spPr>
          <a:xfrm>
            <a:off x="604325" y="861150"/>
            <a:ext cx="6083700" cy="1013700"/>
          </a:xfrm>
          <a:prstGeom prst="roundRect">
            <a:avLst>
              <a:gd fmla="val 19102" name="adj"/>
            </a:avLst>
          </a:prstGeom>
          <a:solidFill>
            <a:srgbClr val="FFFFFF"/>
          </a:solidFill>
          <a:ln cap="flat" cmpd="sng" w="9525">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552656"/>
              </a:solidFill>
              <a:latin typeface="Lato"/>
              <a:ea typeface="Lato"/>
              <a:cs typeface="Lato"/>
              <a:sym typeface="Lato"/>
            </a:endParaRPr>
          </a:p>
          <a:p>
            <a:pPr indent="0" lvl="0" marL="0" rtl="0" algn="ctr">
              <a:spcBef>
                <a:spcPts val="0"/>
              </a:spcBef>
              <a:spcAft>
                <a:spcPts val="0"/>
              </a:spcAft>
              <a:buNone/>
            </a:pPr>
            <a:r>
              <a:t/>
            </a:r>
            <a:endParaRPr b="1">
              <a:solidFill>
                <a:srgbClr val="552656"/>
              </a:solidFill>
              <a:latin typeface="Lato"/>
              <a:ea typeface="Lato"/>
              <a:cs typeface="Lato"/>
              <a:sym typeface="Lato"/>
            </a:endParaRPr>
          </a:p>
          <a:p>
            <a:pPr indent="0" lvl="0" marL="0" rtl="0" algn="l">
              <a:spcBef>
                <a:spcPts val="0"/>
              </a:spcBef>
              <a:spcAft>
                <a:spcPts val="0"/>
              </a:spcAft>
              <a:buNone/>
            </a:pPr>
            <a:r>
              <a:rPr lang="en" sz="1200">
                <a:solidFill>
                  <a:srgbClr val="595959"/>
                </a:solidFill>
                <a:latin typeface="Lato"/>
                <a:ea typeface="Lato"/>
                <a:cs typeface="Lato"/>
                <a:sym typeface="Lato"/>
              </a:rPr>
              <a:t>Training benefits every dog   it also creates a bond between dog and owner.</a:t>
            </a:r>
            <a:endParaRPr sz="1200">
              <a:solidFill>
                <a:srgbClr val="595959"/>
              </a:solidFill>
              <a:latin typeface="Lato"/>
              <a:ea typeface="Lato"/>
              <a:cs typeface="Lato"/>
              <a:sym typeface="Lato"/>
            </a:endParaRPr>
          </a:p>
        </p:txBody>
      </p:sp>
      <p:cxnSp>
        <p:nvCxnSpPr>
          <p:cNvPr id="426" name="Google Shape;426;p64"/>
          <p:cNvCxnSpPr/>
          <p:nvPr/>
        </p:nvCxnSpPr>
        <p:spPr>
          <a:xfrm>
            <a:off x="2591900" y="1570250"/>
            <a:ext cx="125100" cy="0"/>
          </a:xfrm>
          <a:prstGeom prst="straightConnector1">
            <a:avLst/>
          </a:prstGeom>
          <a:noFill/>
          <a:ln cap="flat" cmpd="sng" w="28575">
            <a:solidFill>
              <a:srgbClr val="E16445"/>
            </a:solidFill>
            <a:prstDash val="solid"/>
            <a:round/>
            <a:headEnd len="med" w="med" type="none"/>
            <a:tailEnd len="med" w="med" type="none"/>
          </a:ln>
        </p:spPr>
      </p:cxnSp>
      <p:sp>
        <p:nvSpPr>
          <p:cNvPr id="427" name="Google Shape;427;p64"/>
          <p:cNvSpPr txBox="1"/>
          <p:nvPr/>
        </p:nvSpPr>
        <p:spPr>
          <a:xfrm>
            <a:off x="2457920" y="1209575"/>
            <a:ext cx="172500" cy="5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5F9842"/>
                </a:solidFill>
                <a:latin typeface="Architects Daughter"/>
                <a:ea typeface="Architects Daughter"/>
                <a:cs typeface="Architects Daughter"/>
                <a:sym typeface="Architects Daughter"/>
              </a:rPr>
              <a:t>.</a:t>
            </a:r>
            <a:endParaRPr sz="2400">
              <a:solidFill>
                <a:srgbClr val="5F9842"/>
              </a:solidFill>
              <a:latin typeface="Architects Daughter"/>
              <a:ea typeface="Architects Daughter"/>
              <a:cs typeface="Architects Daughter"/>
              <a:sym typeface="Architects Daughter"/>
            </a:endParaRPr>
          </a:p>
        </p:txBody>
      </p:sp>
      <p:sp>
        <p:nvSpPr>
          <p:cNvPr id="428" name="Google Shape;428;p64"/>
          <p:cNvSpPr txBox="1"/>
          <p:nvPr/>
        </p:nvSpPr>
        <p:spPr>
          <a:xfrm>
            <a:off x="2538200" y="1194165"/>
            <a:ext cx="1248900" cy="1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F9842"/>
                </a:solidFill>
                <a:latin typeface="Architects Daughter"/>
                <a:ea typeface="Architects Daughter"/>
                <a:cs typeface="Architects Daughter"/>
                <a:sym typeface="Architects Daughter"/>
              </a:rPr>
              <a:t>It</a:t>
            </a:r>
            <a:endParaRPr>
              <a:solidFill>
                <a:srgbClr val="5F9842"/>
              </a:solidFill>
              <a:latin typeface="Architects Daughter"/>
              <a:ea typeface="Architects Daughter"/>
              <a:cs typeface="Architects Daughter"/>
              <a:sym typeface="Architects Daughter"/>
            </a:endParaRPr>
          </a:p>
        </p:txBody>
      </p:sp>
      <p:pic>
        <p:nvPicPr>
          <p:cNvPr descr="juice-sentence-04.png" id="429" name="Google Shape;429;p64"/>
          <p:cNvPicPr preferRelativeResize="0"/>
          <p:nvPr/>
        </p:nvPicPr>
        <p:blipFill>
          <a:blip r:embed="rId3">
            <a:alphaModFix/>
          </a:blip>
          <a:stretch>
            <a:fillRect/>
          </a:stretch>
        </p:blipFill>
        <p:spPr>
          <a:xfrm>
            <a:off x="2690577" y="977701"/>
            <a:ext cx="172424" cy="231869"/>
          </a:xfrm>
          <a:prstGeom prst="rect">
            <a:avLst/>
          </a:prstGeom>
          <a:noFill/>
          <a:ln>
            <a:noFill/>
          </a:ln>
        </p:spPr>
      </p:pic>
      <p:sp>
        <p:nvSpPr>
          <p:cNvPr id="430" name="Google Shape;430;p64"/>
          <p:cNvSpPr txBox="1"/>
          <p:nvPr/>
        </p:nvSpPr>
        <p:spPr>
          <a:xfrm>
            <a:off x="2759681" y="955163"/>
            <a:ext cx="27126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rgbClr val="552656"/>
                </a:solidFill>
                <a:latin typeface="Lato"/>
                <a:ea typeface="Lato"/>
                <a:cs typeface="Lato"/>
                <a:sym typeface="Lato"/>
              </a:rPr>
              <a:t>Make two shorter sentences</a:t>
            </a:r>
            <a:endParaRPr/>
          </a:p>
        </p:txBody>
      </p:sp>
      <p:sp>
        <p:nvSpPr>
          <p:cNvPr id="431" name="Google Shape;431;p64"/>
          <p:cNvSpPr/>
          <p:nvPr/>
        </p:nvSpPr>
        <p:spPr>
          <a:xfrm>
            <a:off x="604325" y="2217526"/>
            <a:ext cx="6083700" cy="1013700"/>
          </a:xfrm>
          <a:prstGeom prst="roundRect">
            <a:avLst>
              <a:gd fmla="val 19102" name="adj"/>
            </a:avLst>
          </a:prstGeom>
          <a:solidFill>
            <a:srgbClr val="FFFFFF"/>
          </a:solidFill>
          <a:ln cap="flat" cmpd="sng" w="9525">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552656"/>
              </a:solidFill>
              <a:latin typeface="Lato"/>
              <a:ea typeface="Lato"/>
              <a:cs typeface="Lato"/>
              <a:sym typeface="Lato"/>
            </a:endParaRPr>
          </a:p>
          <a:p>
            <a:pPr indent="0" lvl="0" marL="0" rtl="0" algn="ctr">
              <a:spcBef>
                <a:spcPts val="0"/>
              </a:spcBef>
              <a:spcAft>
                <a:spcPts val="0"/>
              </a:spcAft>
              <a:buNone/>
            </a:pPr>
            <a:r>
              <a:t/>
            </a:r>
            <a:endParaRPr b="1">
              <a:solidFill>
                <a:srgbClr val="552656"/>
              </a:solidFill>
              <a:latin typeface="Lato"/>
              <a:ea typeface="Lato"/>
              <a:cs typeface="Lato"/>
              <a:sym typeface="Lato"/>
            </a:endParaRPr>
          </a:p>
          <a:p>
            <a:pPr indent="0" lvl="0" marL="0" rtl="0" algn="l">
              <a:spcBef>
                <a:spcPts val="0"/>
              </a:spcBef>
              <a:spcAft>
                <a:spcPts val="0"/>
              </a:spcAft>
              <a:buNone/>
            </a:pPr>
            <a:r>
              <a:rPr lang="en" sz="1200">
                <a:solidFill>
                  <a:srgbClr val="595959"/>
                </a:solidFill>
                <a:latin typeface="Lato"/>
                <a:ea typeface="Lato"/>
                <a:cs typeface="Lato"/>
                <a:sym typeface="Lato"/>
              </a:rPr>
              <a:t>Training benefits every dog           it also creates a bond between dog and owner.</a:t>
            </a:r>
            <a:endParaRPr sz="1200">
              <a:solidFill>
                <a:srgbClr val="595959"/>
              </a:solidFill>
              <a:latin typeface="Lato"/>
              <a:ea typeface="Lato"/>
              <a:cs typeface="Lato"/>
              <a:sym typeface="Lato"/>
            </a:endParaRPr>
          </a:p>
        </p:txBody>
      </p:sp>
      <p:sp>
        <p:nvSpPr>
          <p:cNvPr id="432" name="Google Shape;432;p64"/>
          <p:cNvSpPr txBox="1"/>
          <p:nvPr/>
        </p:nvSpPr>
        <p:spPr>
          <a:xfrm>
            <a:off x="2454990" y="2565951"/>
            <a:ext cx="172500" cy="5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5F9842"/>
                </a:solidFill>
                <a:latin typeface="Architects Daughter"/>
                <a:ea typeface="Architects Daughter"/>
                <a:cs typeface="Architects Daughter"/>
                <a:sym typeface="Architects Daughter"/>
              </a:rPr>
              <a:t>,</a:t>
            </a:r>
            <a:endParaRPr sz="2400">
              <a:solidFill>
                <a:srgbClr val="5F9842"/>
              </a:solidFill>
              <a:latin typeface="Architects Daughter"/>
              <a:ea typeface="Architects Daughter"/>
              <a:cs typeface="Architects Daughter"/>
              <a:sym typeface="Architects Daughter"/>
            </a:endParaRPr>
          </a:p>
        </p:txBody>
      </p:sp>
      <p:sp>
        <p:nvSpPr>
          <p:cNvPr id="433" name="Google Shape;433;p64"/>
          <p:cNvSpPr txBox="1"/>
          <p:nvPr/>
        </p:nvSpPr>
        <p:spPr>
          <a:xfrm>
            <a:off x="2394073" y="2547453"/>
            <a:ext cx="771300" cy="47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5F9842"/>
                </a:solidFill>
                <a:latin typeface="Architects Daughter"/>
                <a:ea typeface="Architects Daughter"/>
                <a:cs typeface="Architects Daughter"/>
                <a:sym typeface="Architects Daughter"/>
              </a:rPr>
              <a:t>and</a:t>
            </a:r>
            <a:endParaRPr sz="1800">
              <a:solidFill>
                <a:srgbClr val="5F9842"/>
              </a:solidFill>
              <a:latin typeface="Architects Daughter"/>
              <a:ea typeface="Architects Daughter"/>
              <a:cs typeface="Architects Daughter"/>
              <a:sym typeface="Architects Daughter"/>
            </a:endParaRPr>
          </a:p>
          <a:p>
            <a:pPr indent="0" lvl="0" marL="0" rtl="0" algn="ctr">
              <a:spcBef>
                <a:spcPts val="0"/>
              </a:spcBef>
              <a:spcAft>
                <a:spcPts val="0"/>
              </a:spcAft>
              <a:buNone/>
            </a:pPr>
            <a:r>
              <a:rPr lang="en">
                <a:solidFill>
                  <a:srgbClr val="5F9842"/>
                </a:solidFill>
                <a:latin typeface="Architects Daughter"/>
                <a:ea typeface="Architects Daughter"/>
                <a:cs typeface="Architects Daughter"/>
                <a:sym typeface="Architects Daughter"/>
              </a:rPr>
              <a:t>^</a:t>
            </a:r>
            <a:endParaRPr>
              <a:solidFill>
                <a:srgbClr val="5F9842"/>
              </a:solidFill>
              <a:latin typeface="Architects Daughter"/>
              <a:ea typeface="Architects Daughter"/>
              <a:cs typeface="Architects Daughter"/>
              <a:sym typeface="Architects Daughter"/>
            </a:endParaRPr>
          </a:p>
        </p:txBody>
      </p:sp>
      <p:pic>
        <p:nvPicPr>
          <p:cNvPr descr="juice-sentence-04.png" id="434" name="Google Shape;434;p64"/>
          <p:cNvPicPr preferRelativeResize="0"/>
          <p:nvPr/>
        </p:nvPicPr>
        <p:blipFill>
          <a:blip r:embed="rId3">
            <a:alphaModFix/>
          </a:blip>
          <a:stretch>
            <a:fillRect/>
          </a:stretch>
        </p:blipFill>
        <p:spPr>
          <a:xfrm>
            <a:off x="2661141" y="2360820"/>
            <a:ext cx="172424" cy="231869"/>
          </a:xfrm>
          <a:prstGeom prst="rect">
            <a:avLst/>
          </a:prstGeom>
          <a:noFill/>
          <a:ln>
            <a:noFill/>
          </a:ln>
        </p:spPr>
      </p:pic>
      <p:sp>
        <p:nvSpPr>
          <p:cNvPr id="435" name="Google Shape;435;p64"/>
          <p:cNvSpPr txBox="1"/>
          <p:nvPr/>
        </p:nvSpPr>
        <p:spPr>
          <a:xfrm>
            <a:off x="2710682" y="2317734"/>
            <a:ext cx="27126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552656"/>
                </a:solidFill>
                <a:latin typeface="Lato"/>
                <a:ea typeface="Lato"/>
                <a:cs typeface="Lato"/>
                <a:sym typeface="Lato"/>
              </a:rPr>
              <a:t>Add a comma and a joining word</a:t>
            </a:r>
            <a:endParaRPr/>
          </a:p>
        </p:txBody>
      </p:sp>
      <p:sp>
        <p:nvSpPr>
          <p:cNvPr id="436" name="Google Shape;436;p64"/>
          <p:cNvSpPr/>
          <p:nvPr/>
        </p:nvSpPr>
        <p:spPr>
          <a:xfrm>
            <a:off x="604325" y="3482183"/>
            <a:ext cx="6083700" cy="1013700"/>
          </a:xfrm>
          <a:prstGeom prst="roundRect">
            <a:avLst>
              <a:gd fmla="val 19102" name="adj"/>
            </a:avLst>
          </a:prstGeom>
          <a:solidFill>
            <a:srgbClr val="FFFFFF"/>
          </a:solidFill>
          <a:ln cap="flat" cmpd="sng" w="9525">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552656"/>
              </a:solidFill>
              <a:latin typeface="Lato"/>
              <a:ea typeface="Lato"/>
              <a:cs typeface="Lato"/>
              <a:sym typeface="Lato"/>
            </a:endParaRPr>
          </a:p>
          <a:p>
            <a:pPr indent="0" lvl="0" marL="0" rtl="0" algn="ctr">
              <a:spcBef>
                <a:spcPts val="0"/>
              </a:spcBef>
              <a:spcAft>
                <a:spcPts val="0"/>
              </a:spcAft>
              <a:buNone/>
            </a:pPr>
            <a:r>
              <a:t/>
            </a:r>
            <a:endParaRPr b="1">
              <a:solidFill>
                <a:srgbClr val="552656"/>
              </a:solidFill>
              <a:latin typeface="Lato"/>
              <a:ea typeface="Lato"/>
              <a:cs typeface="Lato"/>
              <a:sym typeface="Lato"/>
            </a:endParaRPr>
          </a:p>
          <a:p>
            <a:pPr indent="0" lvl="0" marL="0" rtl="0" algn="l">
              <a:spcBef>
                <a:spcPts val="0"/>
              </a:spcBef>
              <a:spcAft>
                <a:spcPts val="0"/>
              </a:spcAft>
              <a:buNone/>
            </a:pPr>
            <a:r>
              <a:rPr lang="en" sz="1200">
                <a:solidFill>
                  <a:srgbClr val="595959"/>
                </a:solidFill>
                <a:latin typeface="Lato"/>
                <a:ea typeface="Lato"/>
                <a:cs typeface="Lato"/>
                <a:sym typeface="Lato"/>
              </a:rPr>
              <a:t>Training benefits every dog   it also creates a bond between dog and owner.</a:t>
            </a:r>
            <a:endParaRPr sz="1200">
              <a:solidFill>
                <a:srgbClr val="595959"/>
              </a:solidFill>
              <a:latin typeface="Lato"/>
              <a:ea typeface="Lato"/>
              <a:cs typeface="Lato"/>
              <a:sym typeface="Lato"/>
            </a:endParaRPr>
          </a:p>
        </p:txBody>
      </p:sp>
      <p:sp>
        <p:nvSpPr>
          <p:cNvPr id="437" name="Google Shape;437;p64"/>
          <p:cNvSpPr txBox="1"/>
          <p:nvPr/>
        </p:nvSpPr>
        <p:spPr>
          <a:xfrm>
            <a:off x="2457920" y="3906808"/>
            <a:ext cx="172500" cy="5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5F9842"/>
                </a:solidFill>
                <a:latin typeface="Architects Daughter"/>
                <a:ea typeface="Architects Daughter"/>
                <a:cs typeface="Architects Daughter"/>
                <a:sym typeface="Architects Daughter"/>
              </a:rPr>
              <a:t>;</a:t>
            </a:r>
            <a:endParaRPr sz="2400">
              <a:solidFill>
                <a:srgbClr val="5F9842"/>
              </a:solidFill>
              <a:latin typeface="Architects Daughter"/>
              <a:ea typeface="Architects Daughter"/>
              <a:cs typeface="Architects Daughter"/>
              <a:sym typeface="Architects Daughter"/>
            </a:endParaRPr>
          </a:p>
        </p:txBody>
      </p:sp>
      <p:pic>
        <p:nvPicPr>
          <p:cNvPr descr="juice-sentence-04.png" id="438" name="Google Shape;438;p64"/>
          <p:cNvPicPr preferRelativeResize="0"/>
          <p:nvPr/>
        </p:nvPicPr>
        <p:blipFill>
          <a:blip r:embed="rId3">
            <a:alphaModFix/>
          </a:blip>
          <a:stretch>
            <a:fillRect/>
          </a:stretch>
        </p:blipFill>
        <p:spPr>
          <a:xfrm>
            <a:off x="2585927" y="3802509"/>
            <a:ext cx="172424" cy="231869"/>
          </a:xfrm>
          <a:prstGeom prst="rect">
            <a:avLst/>
          </a:prstGeom>
          <a:noFill/>
          <a:ln>
            <a:noFill/>
          </a:ln>
        </p:spPr>
      </p:pic>
      <p:sp>
        <p:nvSpPr>
          <p:cNvPr id="439" name="Google Shape;439;p64"/>
          <p:cNvSpPr txBox="1"/>
          <p:nvPr/>
        </p:nvSpPr>
        <p:spPr>
          <a:xfrm>
            <a:off x="2640422" y="3756282"/>
            <a:ext cx="27126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552656"/>
                </a:solidFill>
                <a:latin typeface="Lato"/>
                <a:ea typeface="Lato"/>
                <a:cs typeface="Lato"/>
                <a:sym typeface="Lato"/>
              </a:rPr>
              <a:t>Add a semi-colon</a:t>
            </a:r>
            <a:endParaRPr/>
          </a:p>
        </p:txBody>
      </p:sp>
      <p:sp>
        <p:nvSpPr>
          <p:cNvPr id="440" name="Google Shape;440;p64"/>
          <p:cNvSpPr txBox="1"/>
          <p:nvPr/>
        </p:nvSpPr>
        <p:spPr>
          <a:xfrm>
            <a:off x="2103125" y="101650"/>
            <a:ext cx="3086100" cy="7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552656"/>
                </a:solidFill>
                <a:latin typeface="Lato"/>
                <a:ea typeface="Lato"/>
                <a:cs typeface="Lato"/>
                <a:sym typeface="Lato"/>
              </a:rPr>
              <a:t>Three ways to fix a run-on</a:t>
            </a:r>
            <a:endParaRPr b="1" sz="1800">
              <a:solidFill>
                <a:srgbClr val="552656"/>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65"/>
          <p:cNvSpPr txBox="1"/>
          <p:nvPr>
            <p:ph type="title"/>
          </p:nvPr>
        </p:nvSpPr>
        <p:spPr>
          <a:xfrm>
            <a:off x="7210641" y="444500"/>
            <a:ext cx="1933200" cy="3478200"/>
          </a:xfrm>
          <a:prstGeom prst="rect">
            <a:avLst/>
          </a:prstGeom>
          <a:noFill/>
          <a:ln>
            <a:noFill/>
          </a:ln>
        </p:spPr>
        <p:txBody>
          <a:bodyPr anchorCtr="0" anchor="t" bIns="40475" lIns="80975" spcFirstLastPara="1" rIns="80975" wrap="square" tIns="40475">
            <a:noAutofit/>
          </a:bodyPr>
          <a:lstStyle/>
          <a:p>
            <a:pPr indent="0" lvl="0" marL="0" rtl="0" algn="l">
              <a:spcBef>
                <a:spcPts val="0"/>
              </a:spcBef>
              <a:spcAft>
                <a:spcPts val="0"/>
              </a:spcAft>
              <a:buClr>
                <a:schemeClr val="dk1"/>
              </a:buClr>
              <a:buFont typeface="Arial"/>
              <a:buNone/>
            </a:pPr>
            <a:r>
              <a:rPr lang="en" sz="1200">
                <a:solidFill>
                  <a:schemeClr val="lt1"/>
                </a:solidFill>
                <a:latin typeface="Calibri"/>
                <a:ea typeface="Calibri"/>
                <a:cs typeface="Calibri"/>
                <a:sym typeface="Calibri"/>
              </a:rPr>
              <a:t>Fixing run-ons: Picture it</a:t>
            </a:r>
            <a:endParaRPr sz="1200">
              <a:solidFill>
                <a:schemeClr val="lt1"/>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rgbClr val="FFFFFF"/>
              </a:solidFill>
              <a:latin typeface="Calibri"/>
              <a:ea typeface="Calibri"/>
              <a:cs typeface="Calibri"/>
              <a:sym typeface="Calibri"/>
            </a:endParaRPr>
          </a:p>
        </p:txBody>
      </p:sp>
      <p:sp>
        <p:nvSpPr>
          <p:cNvPr id="446" name="Google Shape;446;p65"/>
          <p:cNvSpPr/>
          <p:nvPr/>
        </p:nvSpPr>
        <p:spPr>
          <a:xfrm>
            <a:off x="534300" y="843675"/>
            <a:ext cx="6083700" cy="3276300"/>
          </a:xfrm>
          <a:prstGeom prst="roundRect">
            <a:avLst>
              <a:gd fmla="val 6148" name="adj"/>
            </a:avLst>
          </a:prstGeom>
          <a:solidFill>
            <a:srgbClr val="FFFFFF"/>
          </a:solidFill>
          <a:ln cap="flat" cmpd="sng" w="9525">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552656"/>
              </a:solidFill>
              <a:latin typeface="Lato"/>
              <a:ea typeface="Lato"/>
              <a:cs typeface="Lato"/>
              <a:sym typeface="Lato"/>
            </a:endParaRPr>
          </a:p>
          <a:p>
            <a:pPr indent="0" lvl="0" marL="0" rtl="0" algn="ctr">
              <a:spcBef>
                <a:spcPts val="0"/>
              </a:spcBef>
              <a:spcAft>
                <a:spcPts val="0"/>
              </a:spcAft>
              <a:buNone/>
            </a:pPr>
            <a:r>
              <a:t/>
            </a:r>
            <a:endParaRPr b="1">
              <a:solidFill>
                <a:srgbClr val="552656"/>
              </a:solidFill>
              <a:latin typeface="Lato"/>
              <a:ea typeface="Lato"/>
              <a:cs typeface="Lato"/>
              <a:sym typeface="Lato"/>
            </a:endParaRPr>
          </a:p>
          <a:p>
            <a:pPr indent="0" lvl="0" marL="0" rtl="0" algn="l">
              <a:spcBef>
                <a:spcPts val="0"/>
              </a:spcBef>
              <a:spcAft>
                <a:spcPts val="0"/>
              </a:spcAft>
              <a:buNone/>
            </a:pPr>
            <a:r>
              <a:t/>
            </a:r>
            <a:endParaRPr sz="1200">
              <a:solidFill>
                <a:srgbClr val="595959"/>
              </a:solidFill>
              <a:latin typeface="Lato"/>
              <a:ea typeface="Lato"/>
              <a:cs typeface="Lato"/>
              <a:sym typeface="Lato"/>
            </a:endParaRPr>
          </a:p>
        </p:txBody>
      </p:sp>
      <p:sp>
        <p:nvSpPr>
          <p:cNvPr id="447" name="Google Shape;447;p65"/>
          <p:cNvSpPr txBox="1"/>
          <p:nvPr/>
        </p:nvSpPr>
        <p:spPr>
          <a:xfrm>
            <a:off x="722388" y="1170525"/>
            <a:ext cx="5707500" cy="2927400"/>
          </a:xfrm>
          <a:prstGeom prst="rect">
            <a:avLst/>
          </a:prstGeom>
          <a:noFill/>
          <a:ln>
            <a:noFill/>
          </a:ln>
        </p:spPr>
        <p:txBody>
          <a:bodyPr anchorCtr="0" anchor="t" bIns="91425" lIns="91425" spcFirstLastPara="1" rIns="91425" wrap="square" tIns="91425">
            <a:noAutofit/>
          </a:bodyPr>
          <a:lstStyle/>
          <a:p>
            <a:pPr indent="0" lvl="0" marL="0" rtl="0" algn="l">
              <a:lnSpc>
                <a:spcPct val="300000"/>
              </a:lnSpc>
              <a:spcBef>
                <a:spcPts val="0"/>
              </a:spcBef>
              <a:spcAft>
                <a:spcPts val="0"/>
              </a:spcAft>
              <a:buNone/>
            </a:pPr>
            <a:r>
              <a:rPr lang="en" sz="1300"/>
              <a:t>Training benefits every dog      it also create a bond between dog. But I must explain to you how this all mistaken idea of denouncing pleasure and praising pain was born   I will give you a complete account of the the system, and expound the actual teachings of the great explorer of the truth, the West master-builder of human happiness. </a:t>
            </a:r>
            <a:endParaRPr sz="1300"/>
          </a:p>
        </p:txBody>
      </p:sp>
      <p:cxnSp>
        <p:nvCxnSpPr>
          <p:cNvPr id="448" name="Google Shape;448;p65"/>
          <p:cNvCxnSpPr/>
          <p:nvPr/>
        </p:nvCxnSpPr>
        <p:spPr>
          <a:xfrm>
            <a:off x="5572496" y="2556143"/>
            <a:ext cx="219300" cy="0"/>
          </a:xfrm>
          <a:prstGeom prst="straightConnector1">
            <a:avLst/>
          </a:prstGeom>
          <a:noFill/>
          <a:ln cap="flat" cmpd="sng" w="28575">
            <a:solidFill>
              <a:srgbClr val="E16445"/>
            </a:solidFill>
            <a:prstDash val="solid"/>
            <a:round/>
            <a:headEnd len="med" w="med" type="none"/>
            <a:tailEnd len="med" w="med" type="none"/>
          </a:ln>
        </p:spPr>
      </p:cxnSp>
      <p:sp>
        <p:nvSpPr>
          <p:cNvPr id="449" name="Google Shape;449;p65"/>
          <p:cNvSpPr txBox="1"/>
          <p:nvPr/>
        </p:nvSpPr>
        <p:spPr>
          <a:xfrm>
            <a:off x="5062900" y="2086875"/>
            <a:ext cx="1699800" cy="2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rgbClr val="552656"/>
                </a:solidFill>
                <a:latin typeface="Lato"/>
                <a:ea typeface="Lato"/>
                <a:cs typeface="Lato"/>
                <a:sym typeface="Lato"/>
              </a:rPr>
              <a:t>Omit extra words</a:t>
            </a:r>
            <a:endParaRPr>
              <a:solidFill>
                <a:schemeClr val="dk1"/>
              </a:solidFill>
            </a:endParaRPr>
          </a:p>
          <a:p>
            <a:pPr indent="0" lvl="0" marL="0" rtl="0" algn="l">
              <a:spcBef>
                <a:spcPts val="0"/>
              </a:spcBef>
              <a:spcAft>
                <a:spcPts val="0"/>
              </a:spcAft>
              <a:buNone/>
            </a:pPr>
            <a:r>
              <a:t/>
            </a:r>
            <a:endParaRPr/>
          </a:p>
        </p:txBody>
      </p:sp>
      <p:sp>
        <p:nvSpPr>
          <p:cNvPr id="450" name="Google Shape;450;p65"/>
          <p:cNvSpPr txBox="1"/>
          <p:nvPr/>
        </p:nvSpPr>
        <p:spPr>
          <a:xfrm>
            <a:off x="2599350" y="2086875"/>
            <a:ext cx="1699800" cy="2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552656"/>
                </a:solidFill>
                <a:latin typeface="Lato"/>
                <a:ea typeface="Lato"/>
                <a:cs typeface="Lato"/>
                <a:sym typeface="Lato"/>
              </a:rPr>
              <a:t>Start a new sentence</a:t>
            </a:r>
            <a:endParaRPr/>
          </a:p>
        </p:txBody>
      </p:sp>
      <p:pic>
        <p:nvPicPr>
          <p:cNvPr descr="juice-sentence-04.png" id="451" name="Google Shape;451;p65"/>
          <p:cNvPicPr preferRelativeResize="0"/>
          <p:nvPr/>
        </p:nvPicPr>
        <p:blipFill>
          <a:blip r:embed="rId3">
            <a:alphaModFix/>
          </a:blip>
          <a:stretch>
            <a:fillRect/>
          </a:stretch>
        </p:blipFill>
        <p:spPr>
          <a:xfrm>
            <a:off x="2503127" y="2086896"/>
            <a:ext cx="172424" cy="231869"/>
          </a:xfrm>
          <a:prstGeom prst="rect">
            <a:avLst/>
          </a:prstGeom>
          <a:noFill/>
          <a:ln>
            <a:noFill/>
          </a:ln>
        </p:spPr>
      </p:pic>
      <p:pic>
        <p:nvPicPr>
          <p:cNvPr descr="juice-sentence-04.png" id="452" name="Google Shape;452;p65"/>
          <p:cNvPicPr preferRelativeResize="0"/>
          <p:nvPr/>
        </p:nvPicPr>
        <p:blipFill>
          <a:blip r:embed="rId3">
            <a:alphaModFix/>
          </a:blip>
          <a:stretch>
            <a:fillRect/>
          </a:stretch>
        </p:blipFill>
        <p:spPr>
          <a:xfrm>
            <a:off x="4960727" y="2086896"/>
            <a:ext cx="172424" cy="231869"/>
          </a:xfrm>
          <a:prstGeom prst="rect">
            <a:avLst/>
          </a:prstGeom>
          <a:noFill/>
          <a:ln>
            <a:noFill/>
          </a:ln>
        </p:spPr>
      </p:pic>
      <p:sp>
        <p:nvSpPr>
          <p:cNvPr id="453" name="Google Shape;453;p65"/>
          <p:cNvSpPr txBox="1"/>
          <p:nvPr/>
        </p:nvSpPr>
        <p:spPr>
          <a:xfrm>
            <a:off x="2441575" y="2318775"/>
            <a:ext cx="295500" cy="231900"/>
          </a:xfrm>
          <a:prstGeom prst="rect">
            <a:avLst/>
          </a:prstGeom>
          <a:noFill/>
          <a:ln>
            <a:noFill/>
          </a:ln>
        </p:spPr>
        <p:txBody>
          <a:bodyPr anchorCtr="0" anchor="t" bIns="91425" lIns="91425" spcFirstLastPara="1" rIns="91425" wrap="square" tIns="91425">
            <a:noAutofit/>
          </a:bodyPr>
          <a:lstStyle/>
          <a:p>
            <a:pPr indent="0" lvl="0" marL="0" rtl="0" algn="l">
              <a:lnSpc>
                <a:spcPct val="300000"/>
              </a:lnSpc>
              <a:spcBef>
                <a:spcPts val="0"/>
              </a:spcBef>
              <a:spcAft>
                <a:spcPts val="0"/>
              </a:spcAft>
              <a:buClr>
                <a:schemeClr val="dk1"/>
              </a:buClr>
              <a:buSzPts val="1100"/>
              <a:buFont typeface="Arial"/>
              <a:buNone/>
            </a:pPr>
            <a:r>
              <a:rPr b="1" lang="en" sz="1800">
                <a:solidFill>
                  <a:srgbClr val="5F9842"/>
                </a:solidFill>
                <a:latin typeface="Architects Daughter"/>
                <a:ea typeface="Architects Daughter"/>
                <a:cs typeface="Architects Daughter"/>
                <a:sym typeface="Architects Daughter"/>
              </a:rPr>
              <a:t>.</a:t>
            </a:r>
            <a:r>
              <a:rPr lang="en" sz="1300">
                <a:solidFill>
                  <a:schemeClr val="dk1"/>
                </a:solidFill>
              </a:rPr>
              <a:t> </a:t>
            </a:r>
            <a:endParaRPr/>
          </a:p>
        </p:txBody>
      </p:sp>
      <p:sp>
        <p:nvSpPr>
          <p:cNvPr id="454" name="Google Shape;454;p65"/>
          <p:cNvSpPr txBox="1"/>
          <p:nvPr/>
        </p:nvSpPr>
        <p:spPr>
          <a:xfrm>
            <a:off x="3052972" y="894402"/>
            <a:ext cx="30351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552656"/>
                </a:solidFill>
                <a:latin typeface="Lato"/>
                <a:ea typeface="Lato"/>
                <a:cs typeface="Lato"/>
                <a:sym typeface="Lato"/>
              </a:rPr>
              <a:t>Add a comma and a joining word</a:t>
            </a:r>
            <a:endParaRPr/>
          </a:p>
        </p:txBody>
      </p:sp>
      <p:sp>
        <p:nvSpPr>
          <p:cNvPr id="455" name="Google Shape;455;p65"/>
          <p:cNvSpPr txBox="1"/>
          <p:nvPr/>
        </p:nvSpPr>
        <p:spPr>
          <a:xfrm>
            <a:off x="2713370" y="1085726"/>
            <a:ext cx="172500" cy="5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5F9842"/>
                </a:solidFill>
                <a:latin typeface="Architects Daughter"/>
                <a:ea typeface="Architects Daughter"/>
                <a:cs typeface="Architects Daughter"/>
                <a:sym typeface="Architects Daughter"/>
              </a:rPr>
              <a:t>,</a:t>
            </a:r>
            <a:endParaRPr sz="2400">
              <a:solidFill>
                <a:srgbClr val="5F9842"/>
              </a:solidFill>
              <a:latin typeface="Architects Daughter"/>
              <a:ea typeface="Architects Daughter"/>
              <a:cs typeface="Architects Daughter"/>
              <a:sym typeface="Architects Daughter"/>
            </a:endParaRPr>
          </a:p>
        </p:txBody>
      </p:sp>
      <p:pic>
        <p:nvPicPr>
          <p:cNvPr descr="juice-sentence-04.png" id="456" name="Google Shape;456;p65"/>
          <p:cNvPicPr preferRelativeResize="0"/>
          <p:nvPr/>
        </p:nvPicPr>
        <p:blipFill>
          <a:blip r:embed="rId3">
            <a:alphaModFix/>
          </a:blip>
          <a:stretch>
            <a:fillRect/>
          </a:stretch>
        </p:blipFill>
        <p:spPr>
          <a:xfrm>
            <a:off x="3009772" y="933990"/>
            <a:ext cx="172424" cy="231869"/>
          </a:xfrm>
          <a:prstGeom prst="rect">
            <a:avLst/>
          </a:prstGeom>
          <a:noFill/>
          <a:ln>
            <a:noFill/>
          </a:ln>
        </p:spPr>
      </p:pic>
      <p:sp>
        <p:nvSpPr>
          <p:cNvPr id="457" name="Google Shape;457;p65"/>
          <p:cNvSpPr txBox="1"/>
          <p:nvPr/>
        </p:nvSpPr>
        <p:spPr>
          <a:xfrm>
            <a:off x="2631006" y="1053957"/>
            <a:ext cx="725100" cy="13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F9842"/>
                </a:solidFill>
                <a:latin typeface="Architects Daughter"/>
                <a:ea typeface="Architects Daughter"/>
                <a:cs typeface="Architects Daughter"/>
                <a:sym typeface="Architects Daughter"/>
              </a:rPr>
              <a:t>and</a:t>
            </a:r>
            <a:endParaRPr>
              <a:solidFill>
                <a:srgbClr val="5F9842"/>
              </a:solidFill>
              <a:latin typeface="Architects Daughter"/>
              <a:ea typeface="Architects Daughter"/>
              <a:cs typeface="Architects Daughter"/>
              <a:sym typeface="Architects Daughter"/>
            </a:endParaRPr>
          </a:p>
          <a:p>
            <a:pPr indent="0" lvl="0" marL="0" rtl="0" algn="ctr">
              <a:spcBef>
                <a:spcPts val="0"/>
              </a:spcBef>
              <a:spcAft>
                <a:spcPts val="0"/>
              </a:spcAft>
              <a:buNone/>
            </a:pPr>
            <a:r>
              <a:rPr lang="en">
                <a:solidFill>
                  <a:srgbClr val="5F9842"/>
                </a:solidFill>
                <a:latin typeface="Architects Daughter"/>
                <a:ea typeface="Architects Daughter"/>
                <a:cs typeface="Architects Daughter"/>
                <a:sym typeface="Architects Daughter"/>
              </a:rPr>
              <a:t>^</a:t>
            </a:r>
            <a:endParaRPr>
              <a:solidFill>
                <a:srgbClr val="5F9842"/>
              </a:solidFill>
              <a:latin typeface="Architects Daughter"/>
              <a:ea typeface="Architects Daughter"/>
              <a:cs typeface="Architects Daughter"/>
              <a:sym typeface="Architects Daugh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66"/>
          <p:cNvSpPr txBox="1"/>
          <p:nvPr>
            <p:ph type="title"/>
          </p:nvPr>
        </p:nvSpPr>
        <p:spPr>
          <a:xfrm>
            <a:off x="7210641" y="444500"/>
            <a:ext cx="1933200" cy="3478200"/>
          </a:xfrm>
          <a:prstGeom prst="rect">
            <a:avLst/>
          </a:prstGeom>
          <a:noFill/>
          <a:ln>
            <a:noFill/>
          </a:ln>
        </p:spPr>
        <p:txBody>
          <a:bodyPr anchorCtr="0" anchor="t" bIns="40475" lIns="80975" spcFirstLastPara="1" rIns="80975" wrap="square" tIns="40475">
            <a:noAutofit/>
          </a:bodyPr>
          <a:lstStyle/>
          <a:p>
            <a:pPr indent="0" lvl="0" marL="0" marR="0" rtl="0" algn="l">
              <a:spcBef>
                <a:spcPts val="0"/>
              </a:spcBef>
              <a:spcAft>
                <a:spcPts val="0"/>
              </a:spcAft>
              <a:buNone/>
            </a:pPr>
            <a:r>
              <a:rPr lang="en" sz="1200">
                <a:solidFill>
                  <a:srgbClr val="FFFFFF"/>
                </a:solidFill>
                <a:latin typeface="Calibri"/>
                <a:ea typeface="Calibri"/>
                <a:cs typeface="Calibri"/>
                <a:sym typeface="Calibri"/>
              </a:rPr>
              <a:t>Plurals and Possessives</a:t>
            </a:r>
            <a:endParaRPr sz="12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2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200">
              <a:solidFill>
                <a:srgbClr val="FFFFFF"/>
              </a:solidFill>
              <a:latin typeface="Calibri"/>
              <a:ea typeface="Calibri"/>
              <a:cs typeface="Calibri"/>
              <a:sym typeface="Calibri"/>
            </a:endParaRPr>
          </a:p>
        </p:txBody>
      </p:sp>
      <p:sp>
        <p:nvSpPr>
          <p:cNvPr id="463" name="Google Shape;463;p66"/>
          <p:cNvSpPr txBox="1"/>
          <p:nvPr/>
        </p:nvSpPr>
        <p:spPr>
          <a:xfrm>
            <a:off x="604025" y="144925"/>
            <a:ext cx="4257600" cy="1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52656"/>
                </a:solidFill>
                <a:latin typeface="Lato"/>
                <a:ea typeface="Lato"/>
                <a:cs typeface="Lato"/>
                <a:sym typeface="Lato"/>
              </a:rPr>
              <a:t>Plural nouns</a:t>
            </a:r>
            <a:r>
              <a:rPr lang="en" sz="1200">
                <a:solidFill>
                  <a:srgbClr val="552656"/>
                </a:solidFill>
                <a:latin typeface="Lato"/>
                <a:ea typeface="Lato"/>
                <a:cs typeface="Lato"/>
                <a:sym typeface="Lato"/>
              </a:rPr>
              <a:t>: More than one of a person, place, or thing</a:t>
            </a:r>
            <a:endParaRPr sz="1200">
              <a:solidFill>
                <a:srgbClr val="552656"/>
              </a:solidFill>
              <a:latin typeface="Lato"/>
              <a:ea typeface="Lato"/>
              <a:cs typeface="Lato"/>
              <a:sym typeface="Lato"/>
            </a:endParaRPr>
          </a:p>
        </p:txBody>
      </p:sp>
      <p:sp>
        <p:nvSpPr>
          <p:cNvPr id="464" name="Google Shape;464;p66"/>
          <p:cNvSpPr txBox="1"/>
          <p:nvPr/>
        </p:nvSpPr>
        <p:spPr>
          <a:xfrm>
            <a:off x="1369825" y="545375"/>
            <a:ext cx="725100" cy="28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700"/>
              <a:t>Add an s:</a:t>
            </a:r>
            <a:endParaRPr b="1" sz="700"/>
          </a:p>
        </p:txBody>
      </p:sp>
      <p:sp>
        <p:nvSpPr>
          <p:cNvPr id="465" name="Google Shape;465;p66"/>
          <p:cNvSpPr txBox="1"/>
          <p:nvPr/>
        </p:nvSpPr>
        <p:spPr>
          <a:xfrm>
            <a:off x="1369825" y="965900"/>
            <a:ext cx="725100" cy="28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700"/>
              <a:t>Add an es:</a:t>
            </a:r>
            <a:endParaRPr b="1" sz="700"/>
          </a:p>
        </p:txBody>
      </p:sp>
      <p:sp>
        <p:nvSpPr>
          <p:cNvPr id="466" name="Google Shape;466;p66"/>
          <p:cNvSpPr txBox="1"/>
          <p:nvPr/>
        </p:nvSpPr>
        <p:spPr>
          <a:xfrm>
            <a:off x="1002625" y="1355325"/>
            <a:ext cx="1092300" cy="28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700"/>
              <a:t>Change the y to an i and add an es:</a:t>
            </a:r>
            <a:endParaRPr b="1" sz="700"/>
          </a:p>
        </p:txBody>
      </p:sp>
      <p:sp>
        <p:nvSpPr>
          <p:cNvPr id="467" name="Google Shape;467;p66"/>
          <p:cNvSpPr txBox="1"/>
          <p:nvPr/>
        </p:nvSpPr>
        <p:spPr>
          <a:xfrm>
            <a:off x="1060950" y="1744750"/>
            <a:ext cx="1092300" cy="28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700"/>
              <a:t>Irregular cases:</a:t>
            </a:r>
            <a:endParaRPr b="1" sz="700"/>
          </a:p>
        </p:txBody>
      </p:sp>
      <p:sp>
        <p:nvSpPr>
          <p:cNvPr id="468" name="Google Shape;468;p66"/>
          <p:cNvSpPr/>
          <p:nvPr/>
        </p:nvSpPr>
        <p:spPr>
          <a:xfrm>
            <a:off x="2430725" y="545375"/>
            <a:ext cx="657900" cy="282000"/>
          </a:xfrm>
          <a:prstGeom prst="roundRect">
            <a:avLst>
              <a:gd fmla="val 50000" name="adj"/>
            </a:avLst>
          </a:prstGeom>
          <a:solidFill>
            <a:srgbClr val="FFFFFF"/>
          </a:solidFill>
          <a:ln cap="flat" cmpd="sng" w="9525">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52656"/>
                </a:solidFill>
                <a:latin typeface="Lato"/>
                <a:ea typeface="Lato"/>
                <a:cs typeface="Lato"/>
                <a:sym typeface="Lato"/>
              </a:rPr>
              <a:t>cat </a:t>
            </a:r>
            <a:r>
              <a:rPr lang="en" sz="1000">
                <a:solidFill>
                  <a:srgbClr val="595959"/>
                </a:solidFill>
                <a:latin typeface="Lato"/>
                <a:ea typeface="Lato"/>
                <a:cs typeface="Lato"/>
                <a:sym typeface="Lato"/>
              </a:rPr>
              <a:t>+</a:t>
            </a:r>
            <a:r>
              <a:rPr lang="en" sz="1000">
                <a:solidFill>
                  <a:srgbClr val="5F9842"/>
                </a:solidFill>
                <a:latin typeface="Lato"/>
                <a:ea typeface="Lato"/>
                <a:cs typeface="Lato"/>
                <a:sym typeface="Lato"/>
              </a:rPr>
              <a:t> s</a:t>
            </a:r>
            <a:endParaRPr sz="1000">
              <a:solidFill>
                <a:srgbClr val="5F9842"/>
              </a:solidFill>
              <a:latin typeface="Lato"/>
              <a:ea typeface="Lato"/>
              <a:cs typeface="Lato"/>
              <a:sym typeface="Lato"/>
            </a:endParaRPr>
          </a:p>
        </p:txBody>
      </p:sp>
      <p:sp>
        <p:nvSpPr>
          <p:cNvPr id="469" name="Google Shape;469;p66"/>
          <p:cNvSpPr/>
          <p:nvPr/>
        </p:nvSpPr>
        <p:spPr>
          <a:xfrm>
            <a:off x="2430725" y="950350"/>
            <a:ext cx="966900" cy="282000"/>
          </a:xfrm>
          <a:prstGeom prst="roundRect">
            <a:avLst>
              <a:gd fmla="val 50000" name="adj"/>
            </a:avLst>
          </a:prstGeom>
          <a:solidFill>
            <a:srgbClr val="FFFFFF"/>
          </a:solidFill>
          <a:ln cap="flat" cmpd="sng" w="9525">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52656"/>
                </a:solidFill>
                <a:latin typeface="Lato"/>
                <a:ea typeface="Lato"/>
                <a:cs typeface="Lato"/>
                <a:sym typeface="Lato"/>
              </a:rPr>
              <a:t>match</a:t>
            </a:r>
            <a:r>
              <a:rPr lang="en" sz="1000">
                <a:solidFill>
                  <a:srgbClr val="552656"/>
                </a:solidFill>
                <a:latin typeface="Lato"/>
                <a:ea typeface="Lato"/>
                <a:cs typeface="Lato"/>
                <a:sym typeface="Lato"/>
              </a:rPr>
              <a:t> </a:t>
            </a:r>
            <a:r>
              <a:rPr lang="en" sz="1000">
                <a:solidFill>
                  <a:srgbClr val="595959"/>
                </a:solidFill>
                <a:latin typeface="Lato"/>
                <a:ea typeface="Lato"/>
                <a:cs typeface="Lato"/>
                <a:sym typeface="Lato"/>
              </a:rPr>
              <a:t>+</a:t>
            </a:r>
            <a:r>
              <a:rPr lang="en" sz="1000">
                <a:solidFill>
                  <a:srgbClr val="5F9842"/>
                </a:solidFill>
                <a:latin typeface="Lato"/>
                <a:ea typeface="Lato"/>
                <a:cs typeface="Lato"/>
                <a:sym typeface="Lato"/>
              </a:rPr>
              <a:t> es</a:t>
            </a:r>
            <a:endParaRPr sz="1000">
              <a:solidFill>
                <a:srgbClr val="5F9842"/>
              </a:solidFill>
              <a:latin typeface="Lato"/>
              <a:ea typeface="Lato"/>
              <a:cs typeface="Lato"/>
              <a:sym typeface="Lato"/>
            </a:endParaRPr>
          </a:p>
        </p:txBody>
      </p:sp>
      <p:sp>
        <p:nvSpPr>
          <p:cNvPr id="470" name="Google Shape;470;p66"/>
          <p:cNvSpPr/>
          <p:nvPr/>
        </p:nvSpPr>
        <p:spPr>
          <a:xfrm>
            <a:off x="2430725" y="1355325"/>
            <a:ext cx="1092300" cy="282000"/>
          </a:xfrm>
          <a:prstGeom prst="roundRect">
            <a:avLst>
              <a:gd fmla="val 50000" name="adj"/>
            </a:avLst>
          </a:prstGeom>
          <a:solidFill>
            <a:srgbClr val="FFFFFF"/>
          </a:solidFill>
          <a:ln cap="flat" cmpd="sng" w="9525">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52656"/>
                </a:solidFill>
                <a:latin typeface="Lato"/>
                <a:ea typeface="Lato"/>
                <a:cs typeface="Lato"/>
                <a:sym typeface="Lato"/>
              </a:rPr>
              <a:t>beauty</a:t>
            </a:r>
            <a:r>
              <a:rPr lang="en" sz="1000">
                <a:solidFill>
                  <a:srgbClr val="552656"/>
                </a:solidFill>
                <a:latin typeface="Lato"/>
                <a:ea typeface="Lato"/>
                <a:cs typeface="Lato"/>
                <a:sym typeface="Lato"/>
              </a:rPr>
              <a:t> </a:t>
            </a:r>
            <a:r>
              <a:rPr lang="en" sz="1000">
                <a:solidFill>
                  <a:srgbClr val="5F9842"/>
                </a:solidFill>
                <a:latin typeface="Lato"/>
                <a:ea typeface="Lato"/>
                <a:cs typeface="Lato"/>
                <a:sym typeface="Lato"/>
              </a:rPr>
              <a:t> i </a:t>
            </a:r>
            <a:r>
              <a:rPr lang="en" sz="1000">
                <a:solidFill>
                  <a:srgbClr val="595959"/>
                </a:solidFill>
                <a:latin typeface="Lato"/>
                <a:ea typeface="Lato"/>
                <a:cs typeface="Lato"/>
                <a:sym typeface="Lato"/>
              </a:rPr>
              <a:t>+</a:t>
            </a:r>
            <a:r>
              <a:rPr lang="en" sz="1000">
                <a:solidFill>
                  <a:srgbClr val="5F9842"/>
                </a:solidFill>
                <a:latin typeface="Lato"/>
                <a:ea typeface="Lato"/>
                <a:cs typeface="Lato"/>
                <a:sym typeface="Lato"/>
              </a:rPr>
              <a:t> es</a:t>
            </a:r>
            <a:endParaRPr sz="1000">
              <a:solidFill>
                <a:srgbClr val="5F9842"/>
              </a:solidFill>
              <a:latin typeface="Lato"/>
              <a:ea typeface="Lato"/>
              <a:cs typeface="Lato"/>
              <a:sym typeface="Lato"/>
            </a:endParaRPr>
          </a:p>
        </p:txBody>
      </p:sp>
      <p:sp>
        <p:nvSpPr>
          <p:cNvPr id="471" name="Google Shape;471;p66"/>
          <p:cNvSpPr/>
          <p:nvPr/>
        </p:nvSpPr>
        <p:spPr>
          <a:xfrm>
            <a:off x="2430725" y="1744750"/>
            <a:ext cx="778800" cy="282000"/>
          </a:xfrm>
          <a:prstGeom prst="roundRect">
            <a:avLst>
              <a:gd fmla="val 50000" name="adj"/>
            </a:avLst>
          </a:prstGeom>
          <a:solidFill>
            <a:srgbClr val="FFFFFF"/>
          </a:solidFill>
          <a:ln cap="flat" cmpd="sng" w="9525">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52656"/>
                </a:solidFill>
                <a:latin typeface="Lato"/>
                <a:ea typeface="Lato"/>
                <a:cs typeface="Lato"/>
                <a:sym typeface="Lato"/>
              </a:rPr>
              <a:t>mouse</a:t>
            </a:r>
            <a:endParaRPr sz="1000">
              <a:solidFill>
                <a:srgbClr val="5F9842"/>
              </a:solidFill>
              <a:latin typeface="Lato"/>
              <a:ea typeface="Lato"/>
              <a:cs typeface="Lato"/>
              <a:sym typeface="Lato"/>
            </a:endParaRPr>
          </a:p>
        </p:txBody>
      </p:sp>
      <p:sp>
        <p:nvSpPr>
          <p:cNvPr id="472" name="Google Shape;472;p66"/>
          <p:cNvSpPr txBox="1"/>
          <p:nvPr/>
        </p:nvSpPr>
        <p:spPr>
          <a:xfrm>
            <a:off x="3493231" y="518944"/>
            <a:ext cx="7251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cats</a:t>
            </a:r>
            <a:endParaRPr sz="1100"/>
          </a:p>
        </p:txBody>
      </p:sp>
      <p:sp>
        <p:nvSpPr>
          <p:cNvPr id="473" name="Google Shape;473;p66"/>
          <p:cNvSpPr txBox="1"/>
          <p:nvPr/>
        </p:nvSpPr>
        <p:spPr>
          <a:xfrm>
            <a:off x="3482365" y="920975"/>
            <a:ext cx="7251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matches</a:t>
            </a:r>
            <a:endParaRPr sz="1100"/>
          </a:p>
        </p:txBody>
      </p:sp>
      <p:sp>
        <p:nvSpPr>
          <p:cNvPr id="474" name="Google Shape;474;p66"/>
          <p:cNvSpPr txBox="1"/>
          <p:nvPr/>
        </p:nvSpPr>
        <p:spPr>
          <a:xfrm>
            <a:off x="3500476" y="1310325"/>
            <a:ext cx="7251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beauties</a:t>
            </a:r>
            <a:endParaRPr sz="1100"/>
          </a:p>
        </p:txBody>
      </p:sp>
      <p:sp>
        <p:nvSpPr>
          <p:cNvPr id="475" name="Google Shape;475;p66"/>
          <p:cNvSpPr txBox="1"/>
          <p:nvPr/>
        </p:nvSpPr>
        <p:spPr>
          <a:xfrm>
            <a:off x="3511020" y="1699750"/>
            <a:ext cx="7251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mice</a:t>
            </a:r>
            <a:endParaRPr sz="1100"/>
          </a:p>
        </p:txBody>
      </p:sp>
      <p:cxnSp>
        <p:nvCxnSpPr>
          <p:cNvPr id="476" name="Google Shape;476;p66"/>
          <p:cNvCxnSpPr/>
          <p:nvPr/>
        </p:nvCxnSpPr>
        <p:spPr>
          <a:xfrm flipH="1" rot="10800000">
            <a:off x="3249572" y="1884088"/>
            <a:ext cx="297600" cy="3300"/>
          </a:xfrm>
          <a:prstGeom prst="straightConnector1">
            <a:avLst/>
          </a:prstGeom>
          <a:noFill/>
          <a:ln cap="flat" cmpd="sng" w="19050">
            <a:solidFill>
              <a:srgbClr val="5F9842"/>
            </a:solidFill>
            <a:prstDash val="solid"/>
            <a:round/>
            <a:headEnd len="med" w="med" type="none"/>
            <a:tailEnd len="med" w="med" type="triangle"/>
          </a:ln>
        </p:spPr>
      </p:cxnSp>
      <p:grpSp>
        <p:nvGrpSpPr>
          <p:cNvPr id="477" name="Google Shape;477;p66"/>
          <p:cNvGrpSpPr/>
          <p:nvPr/>
        </p:nvGrpSpPr>
        <p:grpSpPr>
          <a:xfrm>
            <a:off x="4504003" y="842473"/>
            <a:ext cx="297608" cy="297608"/>
            <a:chOff x="1552350" y="2791825"/>
            <a:chExt cx="433200" cy="433200"/>
          </a:xfrm>
        </p:grpSpPr>
        <p:sp>
          <p:nvSpPr>
            <p:cNvPr id="478" name="Google Shape;478;p66"/>
            <p:cNvSpPr/>
            <p:nvPr/>
          </p:nvSpPr>
          <p:spPr>
            <a:xfrm>
              <a:off x="1552350" y="2791825"/>
              <a:ext cx="433200" cy="433200"/>
            </a:xfrm>
            <a:prstGeom prst="ellipse">
              <a:avLst/>
            </a:prstGeom>
            <a:solidFill>
              <a:srgbClr val="E16445"/>
            </a:solidFill>
            <a:ln cap="flat" cmpd="sng" w="28575">
              <a:solidFill>
                <a:srgbClr val="EC99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6"/>
            <p:cNvSpPr/>
            <p:nvPr/>
          </p:nvSpPr>
          <p:spPr>
            <a:xfrm rot="-2700000">
              <a:off x="1649910" y="2991227"/>
              <a:ext cx="238012" cy="3436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6"/>
            <p:cNvSpPr/>
            <p:nvPr/>
          </p:nvSpPr>
          <p:spPr>
            <a:xfrm rot="2700000">
              <a:off x="1649885" y="2991177"/>
              <a:ext cx="238012" cy="3436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66"/>
          <p:cNvGrpSpPr/>
          <p:nvPr/>
        </p:nvGrpSpPr>
        <p:grpSpPr>
          <a:xfrm>
            <a:off x="4503986" y="1702250"/>
            <a:ext cx="297600" cy="297600"/>
            <a:chOff x="4503986" y="1347522"/>
            <a:chExt cx="297600" cy="297600"/>
          </a:xfrm>
        </p:grpSpPr>
        <p:sp>
          <p:nvSpPr>
            <p:cNvPr id="482" name="Google Shape;482;p66"/>
            <p:cNvSpPr/>
            <p:nvPr/>
          </p:nvSpPr>
          <p:spPr>
            <a:xfrm>
              <a:off x="4503986" y="1347522"/>
              <a:ext cx="297600" cy="297600"/>
            </a:xfrm>
            <a:prstGeom prst="ellipse">
              <a:avLst/>
            </a:prstGeom>
            <a:solidFill>
              <a:srgbClr val="E3AC23"/>
            </a:solidFill>
            <a:ln cap="flat" cmpd="sng" w="38100">
              <a:solidFill>
                <a:srgbClr val="FABF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6"/>
            <p:cNvSpPr/>
            <p:nvPr/>
          </p:nvSpPr>
          <p:spPr>
            <a:xfrm>
              <a:off x="4589226" y="1431388"/>
              <a:ext cx="132522" cy="114592"/>
            </a:xfrm>
            <a:prstGeom prst="triangle">
              <a:avLst>
                <a:gd fmla="val 50000" name="adj"/>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66"/>
          <p:cNvSpPr txBox="1"/>
          <p:nvPr/>
        </p:nvSpPr>
        <p:spPr>
          <a:xfrm>
            <a:off x="4815225" y="850272"/>
            <a:ext cx="19332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DB342B"/>
                </a:solidFill>
                <a:latin typeface="Lato"/>
                <a:ea typeface="Lato"/>
                <a:cs typeface="Lato"/>
                <a:sym typeface="Lato"/>
              </a:rPr>
              <a:t>Do not use an APOSTROPHE</a:t>
            </a:r>
            <a:endParaRPr b="1" sz="1000">
              <a:solidFill>
                <a:srgbClr val="DB342B"/>
              </a:solidFill>
              <a:latin typeface="Lato"/>
              <a:ea typeface="Lato"/>
              <a:cs typeface="Lato"/>
              <a:sym typeface="Lato"/>
            </a:endParaRPr>
          </a:p>
        </p:txBody>
      </p:sp>
      <p:sp>
        <p:nvSpPr>
          <p:cNvPr id="485" name="Google Shape;485;p66"/>
          <p:cNvSpPr txBox="1"/>
          <p:nvPr/>
        </p:nvSpPr>
        <p:spPr>
          <a:xfrm>
            <a:off x="4861624" y="1702254"/>
            <a:ext cx="16545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Remember to check a dictionary for </a:t>
            </a:r>
            <a:r>
              <a:rPr b="1" lang="en" sz="700"/>
              <a:t>Irregular cases</a:t>
            </a:r>
            <a:endParaRPr b="1" sz="700"/>
          </a:p>
        </p:txBody>
      </p:sp>
      <p:cxnSp>
        <p:nvCxnSpPr>
          <p:cNvPr id="486" name="Google Shape;486;p66"/>
          <p:cNvCxnSpPr/>
          <p:nvPr/>
        </p:nvCxnSpPr>
        <p:spPr>
          <a:xfrm>
            <a:off x="421650" y="2229770"/>
            <a:ext cx="6255300" cy="0"/>
          </a:xfrm>
          <a:prstGeom prst="straightConnector1">
            <a:avLst/>
          </a:prstGeom>
          <a:noFill/>
          <a:ln cap="flat" cmpd="sng" w="9525">
            <a:solidFill>
              <a:srgbClr val="939598"/>
            </a:solidFill>
            <a:prstDash val="solid"/>
            <a:round/>
            <a:headEnd len="med" w="med" type="none"/>
            <a:tailEnd len="med" w="med" type="none"/>
          </a:ln>
        </p:spPr>
      </p:cxnSp>
      <p:sp>
        <p:nvSpPr>
          <p:cNvPr id="487" name="Google Shape;487;p66"/>
          <p:cNvSpPr txBox="1"/>
          <p:nvPr/>
        </p:nvSpPr>
        <p:spPr>
          <a:xfrm>
            <a:off x="604025" y="2371200"/>
            <a:ext cx="4029000" cy="1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52656"/>
                </a:solidFill>
                <a:latin typeface="Lato"/>
                <a:ea typeface="Lato"/>
                <a:cs typeface="Lato"/>
                <a:sym typeface="Lato"/>
              </a:rPr>
              <a:t>Possessive nouns: </a:t>
            </a:r>
            <a:r>
              <a:rPr lang="en" sz="1200">
                <a:solidFill>
                  <a:srgbClr val="552656"/>
                </a:solidFill>
                <a:latin typeface="Lato"/>
                <a:ea typeface="Lato"/>
                <a:cs typeface="Lato"/>
                <a:sym typeface="Lato"/>
              </a:rPr>
              <a:t>Show ownership</a:t>
            </a:r>
            <a:endParaRPr sz="1200">
              <a:solidFill>
                <a:srgbClr val="552656"/>
              </a:solidFill>
              <a:latin typeface="Lato"/>
              <a:ea typeface="Lato"/>
              <a:cs typeface="Lato"/>
              <a:sym typeface="Lato"/>
            </a:endParaRPr>
          </a:p>
        </p:txBody>
      </p:sp>
      <p:sp>
        <p:nvSpPr>
          <p:cNvPr id="488" name="Google Shape;488;p66"/>
          <p:cNvSpPr txBox="1"/>
          <p:nvPr/>
        </p:nvSpPr>
        <p:spPr>
          <a:xfrm>
            <a:off x="832525" y="2764291"/>
            <a:ext cx="12624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Singular</a:t>
            </a:r>
            <a:endParaRPr sz="700"/>
          </a:p>
          <a:p>
            <a:pPr indent="0" lvl="0" marL="0" rtl="0" algn="l">
              <a:spcBef>
                <a:spcPts val="0"/>
              </a:spcBef>
              <a:spcAft>
                <a:spcPts val="0"/>
              </a:spcAft>
              <a:buNone/>
            </a:pPr>
            <a:r>
              <a:rPr b="1" lang="en" sz="700"/>
              <a:t>Add an apostrophe + s:</a:t>
            </a:r>
            <a:endParaRPr b="1" sz="700"/>
          </a:p>
        </p:txBody>
      </p:sp>
      <p:sp>
        <p:nvSpPr>
          <p:cNvPr id="489" name="Google Shape;489;p66"/>
          <p:cNvSpPr txBox="1"/>
          <p:nvPr/>
        </p:nvSpPr>
        <p:spPr>
          <a:xfrm>
            <a:off x="832525" y="3184816"/>
            <a:ext cx="12624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Plural</a:t>
            </a:r>
            <a:endParaRPr sz="700"/>
          </a:p>
          <a:p>
            <a:pPr indent="0" lvl="0" marL="0" rtl="0" algn="l">
              <a:spcBef>
                <a:spcPts val="0"/>
              </a:spcBef>
              <a:spcAft>
                <a:spcPts val="0"/>
              </a:spcAft>
              <a:buNone/>
            </a:pPr>
            <a:r>
              <a:rPr b="1" lang="en" sz="700"/>
              <a:t>Add an apostrophe only:</a:t>
            </a:r>
            <a:endParaRPr b="1" sz="700"/>
          </a:p>
        </p:txBody>
      </p:sp>
      <p:sp>
        <p:nvSpPr>
          <p:cNvPr id="490" name="Google Shape;490;p66"/>
          <p:cNvSpPr txBox="1"/>
          <p:nvPr/>
        </p:nvSpPr>
        <p:spPr>
          <a:xfrm>
            <a:off x="908550" y="4324868"/>
            <a:ext cx="1092300" cy="28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700"/>
              <a:t>NO apostrophe:</a:t>
            </a:r>
            <a:endParaRPr b="1" sz="700"/>
          </a:p>
        </p:txBody>
      </p:sp>
      <p:sp>
        <p:nvSpPr>
          <p:cNvPr id="491" name="Google Shape;491;p66"/>
          <p:cNvSpPr/>
          <p:nvPr/>
        </p:nvSpPr>
        <p:spPr>
          <a:xfrm>
            <a:off x="2430725" y="2847850"/>
            <a:ext cx="966900" cy="282000"/>
          </a:xfrm>
          <a:prstGeom prst="roundRect">
            <a:avLst>
              <a:gd fmla="val 50000" name="adj"/>
            </a:avLst>
          </a:prstGeom>
          <a:solidFill>
            <a:srgbClr val="FFFFFF"/>
          </a:solidFill>
          <a:ln cap="flat" cmpd="sng" w="9525">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52656"/>
                </a:solidFill>
                <a:latin typeface="Lato"/>
                <a:ea typeface="Lato"/>
                <a:cs typeface="Lato"/>
                <a:sym typeface="Lato"/>
              </a:rPr>
              <a:t>c</a:t>
            </a:r>
            <a:r>
              <a:rPr lang="en" sz="1000">
                <a:solidFill>
                  <a:srgbClr val="552656"/>
                </a:solidFill>
                <a:latin typeface="Lato"/>
                <a:ea typeface="Lato"/>
                <a:cs typeface="Lato"/>
                <a:sym typeface="Lato"/>
              </a:rPr>
              <a:t>at </a:t>
            </a:r>
            <a:r>
              <a:rPr lang="en" sz="1000">
                <a:solidFill>
                  <a:srgbClr val="595959"/>
                </a:solidFill>
                <a:latin typeface="Lato"/>
                <a:ea typeface="Lato"/>
                <a:cs typeface="Lato"/>
                <a:sym typeface="Lato"/>
              </a:rPr>
              <a:t>+</a:t>
            </a:r>
            <a:r>
              <a:rPr lang="en" sz="1000">
                <a:solidFill>
                  <a:srgbClr val="5F9842"/>
                </a:solidFill>
                <a:latin typeface="Lato"/>
                <a:ea typeface="Lato"/>
                <a:cs typeface="Lato"/>
                <a:sym typeface="Lato"/>
              </a:rPr>
              <a:t>  ’ </a:t>
            </a:r>
            <a:r>
              <a:rPr lang="en" sz="1000">
                <a:solidFill>
                  <a:srgbClr val="595959"/>
                </a:solidFill>
                <a:latin typeface="Lato"/>
                <a:ea typeface="Lato"/>
                <a:cs typeface="Lato"/>
                <a:sym typeface="Lato"/>
              </a:rPr>
              <a:t>+</a:t>
            </a:r>
            <a:r>
              <a:rPr lang="en" sz="1000">
                <a:solidFill>
                  <a:srgbClr val="5F9842"/>
                </a:solidFill>
                <a:latin typeface="Lato"/>
                <a:ea typeface="Lato"/>
                <a:cs typeface="Lato"/>
                <a:sym typeface="Lato"/>
              </a:rPr>
              <a:t>  s</a:t>
            </a:r>
            <a:endParaRPr sz="1000">
              <a:solidFill>
                <a:srgbClr val="5F9842"/>
              </a:solidFill>
              <a:latin typeface="Lato"/>
              <a:ea typeface="Lato"/>
              <a:cs typeface="Lato"/>
              <a:sym typeface="Lato"/>
            </a:endParaRPr>
          </a:p>
        </p:txBody>
      </p:sp>
      <p:sp>
        <p:nvSpPr>
          <p:cNvPr id="492" name="Google Shape;492;p66"/>
          <p:cNvSpPr/>
          <p:nvPr/>
        </p:nvSpPr>
        <p:spPr>
          <a:xfrm>
            <a:off x="2430725" y="3252825"/>
            <a:ext cx="778800" cy="282000"/>
          </a:xfrm>
          <a:prstGeom prst="roundRect">
            <a:avLst>
              <a:gd fmla="val 50000" name="adj"/>
            </a:avLst>
          </a:prstGeom>
          <a:solidFill>
            <a:srgbClr val="FFFFFF"/>
          </a:solidFill>
          <a:ln cap="flat" cmpd="sng" w="9525">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52656"/>
                </a:solidFill>
                <a:latin typeface="Lato"/>
                <a:ea typeface="Lato"/>
                <a:cs typeface="Lato"/>
                <a:sym typeface="Lato"/>
              </a:rPr>
              <a:t>cats</a:t>
            </a:r>
            <a:r>
              <a:rPr lang="en" sz="1000">
                <a:solidFill>
                  <a:srgbClr val="552656"/>
                </a:solidFill>
                <a:latin typeface="Lato"/>
                <a:ea typeface="Lato"/>
                <a:cs typeface="Lato"/>
                <a:sym typeface="Lato"/>
              </a:rPr>
              <a:t> </a:t>
            </a:r>
            <a:r>
              <a:rPr lang="en" sz="1000">
                <a:solidFill>
                  <a:srgbClr val="595959"/>
                </a:solidFill>
                <a:latin typeface="Lato"/>
                <a:ea typeface="Lato"/>
                <a:cs typeface="Lato"/>
                <a:sym typeface="Lato"/>
              </a:rPr>
              <a:t>+</a:t>
            </a:r>
            <a:r>
              <a:rPr lang="en" sz="1000">
                <a:solidFill>
                  <a:srgbClr val="5F9842"/>
                </a:solidFill>
                <a:latin typeface="Lato"/>
                <a:ea typeface="Lato"/>
                <a:cs typeface="Lato"/>
                <a:sym typeface="Lato"/>
              </a:rPr>
              <a:t> ’</a:t>
            </a:r>
            <a:endParaRPr sz="1000">
              <a:solidFill>
                <a:srgbClr val="5F9842"/>
              </a:solidFill>
              <a:latin typeface="Lato"/>
              <a:ea typeface="Lato"/>
              <a:cs typeface="Lato"/>
              <a:sym typeface="Lato"/>
            </a:endParaRPr>
          </a:p>
        </p:txBody>
      </p:sp>
      <p:sp>
        <p:nvSpPr>
          <p:cNvPr id="493" name="Google Shape;493;p66"/>
          <p:cNvSpPr/>
          <p:nvPr/>
        </p:nvSpPr>
        <p:spPr>
          <a:xfrm>
            <a:off x="2278325" y="4324875"/>
            <a:ext cx="574200" cy="282000"/>
          </a:xfrm>
          <a:prstGeom prst="roundRect">
            <a:avLst>
              <a:gd fmla="val 50000" name="adj"/>
            </a:avLst>
          </a:prstGeom>
          <a:solidFill>
            <a:srgbClr val="FFFFFF"/>
          </a:solidFill>
          <a:ln cap="flat" cmpd="sng" w="9525">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52656"/>
                </a:solidFill>
                <a:latin typeface="Lato"/>
                <a:ea typeface="Lato"/>
                <a:cs typeface="Lato"/>
                <a:sym typeface="Lato"/>
              </a:rPr>
              <a:t>its</a:t>
            </a:r>
            <a:endParaRPr sz="1000">
              <a:solidFill>
                <a:srgbClr val="5F9842"/>
              </a:solidFill>
              <a:latin typeface="Lato"/>
              <a:ea typeface="Lato"/>
              <a:cs typeface="Lato"/>
              <a:sym typeface="Lato"/>
            </a:endParaRPr>
          </a:p>
        </p:txBody>
      </p:sp>
      <p:sp>
        <p:nvSpPr>
          <p:cNvPr id="494" name="Google Shape;494;p66"/>
          <p:cNvSpPr txBox="1"/>
          <p:nvPr/>
        </p:nvSpPr>
        <p:spPr>
          <a:xfrm>
            <a:off x="3417375" y="2802850"/>
            <a:ext cx="7251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cat’s</a:t>
            </a:r>
            <a:endParaRPr sz="1100"/>
          </a:p>
        </p:txBody>
      </p:sp>
      <p:sp>
        <p:nvSpPr>
          <p:cNvPr id="495" name="Google Shape;495;p66"/>
          <p:cNvSpPr txBox="1"/>
          <p:nvPr/>
        </p:nvSpPr>
        <p:spPr>
          <a:xfrm>
            <a:off x="3415449" y="3223450"/>
            <a:ext cx="7251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cats’</a:t>
            </a:r>
            <a:endParaRPr sz="1100"/>
          </a:p>
        </p:txBody>
      </p:sp>
      <p:grpSp>
        <p:nvGrpSpPr>
          <p:cNvPr id="496" name="Google Shape;496;p66"/>
          <p:cNvGrpSpPr/>
          <p:nvPr/>
        </p:nvGrpSpPr>
        <p:grpSpPr>
          <a:xfrm>
            <a:off x="4503981" y="3245025"/>
            <a:ext cx="297608" cy="297608"/>
            <a:chOff x="1552350" y="2791825"/>
            <a:chExt cx="433200" cy="433200"/>
          </a:xfrm>
        </p:grpSpPr>
        <p:sp>
          <p:nvSpPr>
            <p:cNvPr id="497" name="Google Shape;497;p66"/>
            <p:cNvSpPr/>
            <p:nvPr/>
          </p:nvSpPr>
          <p:spPr>
            <a:xfrm>
              <a:off x="1552350" y="2791825"/>
              <a:ext cx="433200" cy="433200"/>
            </a:xfrm>
            <a:prstGeom prst="ellipse">
              <a:avLst/>
            </a:prstGeom>
            <a:solidFill>
              <a:srgbClr val="E16445"/>
            </a:solidFill>
            <a:ln cap="flat" cmpd="sng" w="28575">
              <a:solidFill>
                <a:srgbClr val="EC99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6"/>
            <p:cNvSpPr/>
            <p:nvPr/>
          </p:nvSpPr>
          <p:spPr>
            <a:xfrm rot="-2700000">
              <a:off x="1649910" y="2991227"/>
              <a:ext cx="238012" cy="3436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6"/>
            <p:cNvSpPr/>
            <p:nvPr/>
          </p:nvSpPr>
          <p:spPr>
            <a:xfrm rot="2700000">
              <a:off x="1649885" y="2991177"/>
              <a:ext cx="238012" cy="3436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66"/>
          <p:cNvSpPr txBox="1"/>
          <p:nvPr/>
        </p:nvSpPr>
        <p:spPr>
          <a:xfrm>
            <a:off x="4861624" y="3260575"/>
            <a:ext cx="16545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Do not add an </a:t>
            </a:r>
            <a:r>
              <a:rPr b="1" lang="en" sz="700"/>
              <a:t>s</a:t>
            </a:r>
            <a:r>
              <a:rPr lang="en" sz="700"/>
              <a:t> after the apostrophe</a:t>
            </a:r>
            <a:endParaRPr b="1" sz="700"/>
          </a:p>
        </p:txBody>
      </p:sp>
      <p:cxnSp>
        <p:nvCxnSpPr>
          <p:cNvPr id="501" name="Google Shape;501;p66"/>
          <p:cNvCxnSpPr/>
          <p:nvPr/>
        </p:nvCxnSpPr>
        <p:spPr>
          <a:xfrm>
            <a:off x="421650" y="3773702"/>
            <a:ext cx="6255300" cy="0"/>
          </a:xfrm>
          <a:prstGeom prst="straightConnector1">
            <a:avLst/>
          </a:prstGeom>
          <a:noFill/>
          <a:ln cap="flat" cmpd="sng" w="9525">
            <a:solidFill>
              <a:srgbClr val="939598"/>
            </a:solidFill>
            <a:prstDash val="solid"/>
            <a:round/>
            <a:headEnd len="med" w="med" type="none"/>
            <a:tailEnd len="med" w="med" type="none"/>
          </a:ln>
        </p:spPr>
      </p:cxnSp>
      <p:sp>
        <p:nvSpPr>
          <p:cNvPr id="502" name="Google Shape;502;p66"/>
          <p:cNvSpPr txBox="1"/>
          <p:nvPr/>
        </p:nvSpPr>
        <p:spPr>
          <a:xfrm>
            <a:off x="604025" y="3915431"/>
            <a:ext cx="4029000" cy="1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52656"/>
                </a:solidFill>
                <a:latin typeface="Lato"/>
                <a:ea typeface="Lato"/>
                <a:cs typeface="Lato"/>
                <a:sym typeface="Lato"/>
              </a:rPr>
              <a:t>Possessive pronouns:</a:t>
            </a:r>
            <a:endParaRPr sz="1200">
              <a:solidFill>
                <a:srgbClr val="552656"/>
              </a:solidFill>
              <a:latin typeface="Lato"/>
              <a:ea typeface="Lato"/>
              <a:cs typeface="Lato"/>
              <a:sym typeface="Lato"/>
            </a:endParaRPr>
          </a:p>
        </p:txBody>
      </p:sp>
      <p:sp>
        <p:nvSpPr>
          <p:cNvPr id="503" name="Google Shape;503;p66"/>
          <p:cNvSpPr/>
          <p:nvPr/>
        </p:nvSpPr>
        <p:spPr>
          <a:xfrm>
            <a:off x="3000550" y="4324875"/>
            <a:ext cx="574200" cy="282000"/>
          </a:xfrm>
          <a:prstGeom prst="roundRect">
            <a:avLst>
              <a:gd fmla="val 50000" name="adj"/>
            </a:avLst>
          </a:prstGeom>
          <a:solidFill>
            <a:srgbClr val="FFFFFF"/>
          </a:solidFill>
          <a:ln cap="flat" cmpd="sng" w="9525">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52656"/>
                </a:solidFill>
                <a:latin typeface="Lato"/>
                <a:ea typeface="Lato"/>
                <a:cs typeface="Lato"/>
                <a:sym typeface="Lato"/>
              </a:rPr>
              <a:t>his</a:t>
            </a:r>
            <a:endParaRPr sz="1000">
              <a:solidFill>
                <a:srgbClr val="5F9842"/>
              </a:solidFill>
              <a:latin typeface="Lato"/>
              <a:ea typeface="Lato"/>
              <a:cs typeface="Lato"/>
              <a:sym typeface="Lato"/>
            </a:endParaRPr>
          </a:p>
        </p:txBody>
      </p:sp>
      <p:sp>
        <p:nvSpPr>
          <p:cNvPr id="504" name="Google Shape;504;p66"/>
          <p:cNvSpPr/>
          <p:nvPr/>
        </p:nvSpPr>
        <p:spPr>
          <a:xfrm>
            <a:off x="3722775" y="4324875"/>
            <a:ext cx="574200" cy="282000"/>
          </a:xfrm>
          <a:prstGeom prst="roundRect">
            <a:avLst>
              <a:gd fmla="val 50000" name="adj"/>
            </a:avLst>
          </a:prstGeom>
          <a:solidFill>
            <a:srgbClr val="FFFFFF"/>
          </a:solidFill>
          <a:ln cap="flat" cmpd="sng" w="9525">
            <a:solidFill>
              <a:srgbClr val="9293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52656"/>
                </a:solidFill>
                <a:latin typeface="Lato"/>
                <a:ea typeface="Lato"/>
                <a:cs typeface="Lato"/>
                <a:sym typeface="Lato"/>
              </a:rPr>
              <a:t>her</a:t>
            </a:r>
            <a:endParaRPr sz="1000">
              <a:solidFill>
                <a:srgbClr val="5F9842"/>
              </a:solidFill>
              <a:latin typeface="Lato"/>
              <a:ea typeface="Lato"/>
              <a:cs typeface="Lato"/>
              <a:sym typeface="Lato"/>
            </a:endParaRPr>
          </a:p>
        </p:txBody>
      </p:sp>
      <p:cxnSp>
        <p:nvCxnSpPr>
          <p:cNvPr id="505" name="Google Shape;505;p66"/>
          <p:cNvCxnSpPr/>
          <p:nvPr/>
        </p:nvCxnSpPr>
        <p:spPr>
          <a:xfrm flipH="1" rot="10800000">
            <a:off x="2935175" y="1467278"/>
            <a:ext cx="83400" cy="65100"/>
          </a:xfrm>
          <a:prstGeom prst="straightConnector1">
            <a:avLst/>
          </a:prstGeom>
          <a:noFill/>
          <a:ln cap="flat" cmpd="sng" w="19050">
            <a:solidFill>
              <a:srgbClr val="E16445"/>
            </a:solidFill>
            <a:prstDash val="solid"/>
            <a:round/>
            <a:headEnd len="med" w="med" type="none"/>
            <a:tailEnd len="med" w="med" type="none"/>
          </a:ln>
        </p:spPr>
      </p:cxnSp>
      <p:grpSp>
        <p:nvGrpSpPr>
          <p:cNvPr id="506" name="Google Shape;506;p66"/>
          <p:cNvGrpSpPr/>
          <p:nvPr/>
        </p:nvGrpSpPr>
        <p:grpSpPr>
          <a:xfrm>
            <a:off x="4503981" y="4302450"/>
            <a:ext cx="297608" cy="297608"/>
            <a:chOff x="1552350" y="2791825"/>
            <a:chExt cx="433200" cy="433200"/>
          </a:xfrm>
        </p:grpSpPr>
        <p:sp>
          <p:nvSpPr>
            <p:cNvPr id="507" name="Google Shape;507;p66"/>
            <p:cNvSpPr/>
            <p:nvPr/>
          </p:nvSpPr>
          <p:spPr>
            <a:xfrm>
              <a:off x="1552350" y="2791825"/>
              <a:ext cx="433200" cy="433200"/>
            </a:xfrm>
            <a:prstGeom prst="ellipse">
              <a:avLst/>
            </a:prstGeom>
            <a:solidFill>
              <a:srgbClr val="E16445"/>
            </a:solidFill>
            <a:ln cap="flat" cmpd="sng" w="28575">
              <a:solidFill>
                <a:srgbClr val="EC99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6"/>
            <p:cNvSpPr/>
            <p:nvPr/>
          </p:nvSpPr>
          <p:spPr>
            <a:xfrm rot="-2700000">
              <a:off x="1649910" y="2991227"/>
              <a:ext cx="238012" cy="3436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6"/>
            <p:cNvSpPr/>
            <p:nvPr/>
          </p:nvSpPr>
          <p:spPr>
            <a:xfrm rot="2700000">
              <a:off x="1649885" y="2991177"/>
              <a:ext cx="238012" cy="3436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66"/>
          <p:cNvGrpSpPr/>
          <p:nvPr/>
        </p:nvGrpSpPr>
        <p:grpSpPr>
          <a:xfrm>
            <a:off x="4503986" y="4707422"/>
            <a:ext cx="297608" cy="297608"/>
            <a:chOff x="4503986" y="4707422"/>
            <a:chExt cx="297608" cy="297608"/>
          </a:xfrm>
        </p:grpSpPr>
        <p:sp>
          <p:nvSpPr>
            <p:cNvPr id="511" name="Google Shape;511;p66"/>
            <p:cNvSpPr/>
            <p:nvPr/>
          </p:nvSpPr>
          <p:spPr>
            <a:xfrm>
              <a:off x="4503986" y="4707422"/>
              <a:ext cx="297608" cy="297608"/>
            </a:xfrm>
            <a:prstGeom prst="ellipse">
              <a:avLst/>
            </a:prstGeom>
            <a:solidFill>
              <a:srgbClr val="E3AC23"/>
            </a:solidFill>
            <a:ln cap="flat" cmpd="sng" w="19050">
              <a:solidFill>
                <a:srgbClr val="FABF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6"/>
            <p:cNvSpPr/>
            <p:nvPr/>
          </p:nvSpPr>
          <p:spPr>
            <a:xfrm>
              <a:off x="4589226" y="4791288"/>
              <a:ext cx="132522" cy="114592"/>
            </a:xfrm>
            <a:prstGeom prst="triangle">
              <a:avLst>
                <a:gd fmla="val 50000" name="adj"/>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 name="Google Shape;513;p66"/>
          <p:cNvSpPr txBox="1"/>
          <p:nvPr/>
        </p:nvSpPr>
        <p:spPr>
          <a:xfrm>
            <a:off x="4861625" y="4310250"/>
            <a:ext cx="19995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rgbClr val="DB342B"/>
                </a:solidFill>
                <a:latin typeface="Lato"/>
                <a:ea typeface="Lato"/>
                <a:cs typeface="Lato"/>
                <a:sym typeface="Lato"/>
              </a:rPr>
              <a:t>Do not use an APOSTROPHE</a:t>
            </a:r>
            <a:endParaRPr b="1" sz="1000">
              <a:solidFill>
                <a:srgbClr val="DB342B"/>
              </a:solidFill>
              <a:latin typeface="Lato"/>
              <a:ea typeface="Lato"/>
              <a:cs typeface="Lato"/>
              <a:sym typeface="Lato"/>
            </a:endParaRPr>
          </a:p>
        </p:txBody>
      </p:sp>
      <p:sp>
        <p:nvSpPr>
          <p:cNvPr id="514" name="Google Shape;514;p66"/>
          <p:cNvSpPr txBox="1"/>
          <p:nvPr/>
        </p:nvSpPr>
        <p:spPr>
          <a:xfrm>
            <a:off x="4861624" y="4707425"/>
            <a:ext cx="16545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t>Do not use </a:t>
            </a:r>
            <a:r>
              <a:rPr b="1" lang="en" sz="700">
                <a:solidFill>
                  <a:srgbClr val="E16445"/>
                </a:solidFill>
              </a:rPr>
              <a:t>it’s</a:t>
            </a:r>
            <a:r>
              <a:rPr lang="en" sz="700"/>
              <a:t> to show possession.</a:t>
            </a:r>
            <a:endParaRPr b="1" sz="700"/>
          </a:p>
        </p:txBody>
      </p:sp>
      <p:cxnSp>
        <p:nvCxnSpPr>
          <p:cNvPr id="515" name="Google Shape;515;p66"/>
          <p:cNvCxnSpPr>
            <a:stCxn id="470" idx="2"/>
          </p:cNvCxnSpPr>
          <p:nvPr/>
        </p:nvCxnSpPr>
        <p:spPr>
          <a:xfrm>
            <a:off x="2976875" y="1637325"/>
            <a:ext cx="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67"/>
          <p:cNvSpPr txBox="1"/>
          <p:nvPr>
            <p:ph type="title"/>
          </p:nvPr>
        </p:nvSpPr>
        <p:spPr>
          <a:xfrm>
            <a:off x="7210641" y="444500"/>
            <a:ext cx="1933200" cy="3478200"/>
          </a:xfrm>
          <a:prstGeom prst="rect">
            <a:avLst/>
          </a:prstGeom>
          <a:noFill/>
          <a:ln>
            <a:noFill/>
          </a:ln>
        </p:spPr>
        <p:txBody>
          <a:bodyPr anchorCtr="0" anchor="t" bIns="40475" lIns="80975" spcFirstLastPara="1" rIns="80975" wrap="square" tIns="40475">
            <a:noAutofit/>
          </a:bodyPr>
          <a:lstStyle/>
          <a:p>
            <a:pPr indent="0" lvl="0" marL="0" rtl="0" algn="l">
              <a:spcBef>
                <a:spcPts val="0"/>
              </a:spcBef>
              <a:spcAft>
                <a:spcPts val="0"/>
              </a:spcAft>
              <a:buClr>
                <a:schemeClr val="dk1"/>
              </a:buClr>
              <a:buFont typeface="Arial"/>
              <a:buNone/>
            </a:pPr>
            <a:r>
              <a:rPr lang="en" sz="1200">
                <a:solidFill>
                  <a:schemeClr val="lt1"/>
                </a:solidFill>
                <a:latin typeface="Calibri"/>
                <a:ea typeface="Calibri"/>
                <a:cs typeface="Calibri"/>
                <a:sym typeface="Calibri"/>
              </a:rPr>
              <a:t>Aplomb + Esprit</a:t>
            </a:r>
            <a:endParaRPr sz="1200">
              <a:solidFill>
                <a:srgbClr val="FFFFFF"/>
              </a:solidFill>
              <a:latin typeface="Calibri"/>
              <a:ea typeface="Calibri"/>
              <a:cs typeface="Calibri"/>
              <a:sym typeface="Calibri"/>
            </a:endParaRPr>
          </a:p>
        </p:txBody>
      </p:sp>
      <p:pic>
        <p:nvPicPr>
          <p:cNvPr id="521" name="Google Shape;521;p67"/>
          <p:cNvPicPr preferRelativeResize="0"/>
          <p:nvPr/>
        </p:nvPicPr>
        <p:blipFill>
          <a:blip r:embed="rId3">
            <a:alphaModFix/>
          </a:blip>
          <a:stretch>
            <a:fillRect/>
          </a:stretch>
        </p:blipFill>
        <p:spPr>
          <a:xfrm>
            <a:off x="896425" y="1391128"/>
            <a:ext cx="4415750" cy="3319172"/>
          </a:xfrm>
          <a:prstGeom prst="rect">
            <a:avLst/>
          </a:prstGeom>
          <a:noFill/>
          <a:ln>
            <a:noFill/>
          </a:ln>
        </p:spPr>
      </p:pic>
      <p:sp>
        <p:nvSpPr>
          <p:cNvPr id="522" name="Google Shape;522;p67"/>
          <p:cNvSpPr/>
          <p:nvPr/>
        </p:nvSpPr>
        <p:spPr>
          <a:xfrm>
            <a:off x="1741350" y="949600"/>
            <a:ext cx="1933200" cy="964800"/>
          </a:xfrm>
          <a:prstGeom prst="wedgeRoundRectCallout">
            <a:avLst>
              <a:gd fmla="val -33078" name="adj1"/>
              <a:gd fmla="val 90484" name="adj2"/>
              <a:gd fmla="val 0" name="adj3"/>
            </a:avLst>
          </a:prstGeom>
          <a:solidFill>
            <a:srgbClr val="FFFFFF"/>
          </a:solidFill>
          <a:ln cap="flat" cmpd="sng" w="19050">
            <a:solidFill>
              <a:srgbClr val="55265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52656"/>
                </a:solidFill>
                <a:highlight>
                  <a:srgbClr val="FFFFFF"/>
                </a:highlight>
                <a:latin typeface="Lato"/>
                <a:ea typeface="Lato"/>
                <a:cs typeface="Lato"/>
                <a:sym typeface="Lato"/>
              </a:rPr>
              <a:t>What is my argument?</a:t>
            </a:r>
            <a:endParaRPr b="1">
              <a:solidFill>
                <a:srgbClr val="552656"/>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B342A"/>
      </a:hlink>
      <a:folHlink>
        <a:srgbClr val="DB342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B342A"/>
      </a:hlink>
      <a:folHlink>
        <a:srgbClr val="DB342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B342A"/>
      </a:hlink>
      <a:folHlink>
        <a:srgbClr val="DB342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